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30" r:id="rId4"/>
    <p:sldMasterId id="2147483731" r:id="rId5"/>
  </p:sldMasterIdLst>
  <p:notesMasterIdLst>
    <p:notesMasterId r:id="rId23"/>
  </p:notesMasterIdLst>
  <p:sldIdLst>
    <p:sldId id="256" r:id="rId6"/>
    <p:sldId id="326" r:id="rId7"/>
    <p:sldId id="342" r:id="rId8"/>
    <p:sldId id="343" r:id="rId9"/>
    <p:sldId id="327" r:id="rId10"/>
    <p:sldId id="328" r:id="rId11"/>
    <p:sldId id="337" r:id="rId12"/>
    <p:sldId id="338" r:id="rId13"/>
    <p:sldId id="339" r:id="rId14"/>
    <p:sldId id="330" r:id="rId15"/>
    <p:sldId id="329" r:id="rId16"/>
    <p:sldId id="334" r:id="rId17"/>
    <p:sldId id="331" r:id="rId18"/>
    <p:sldId id="336" r:id="rId19"/>
    <p:sldId id="340" r:id="rId20"/>
    <p:sldId id="341" r:id="rId21"/>
    <p:sldId id="335" r:id="rId22"/>
  </p:sldIdLst>
  <p:sldSz cx="12192000" cy="6858000"/>
  <p:notesSz cx="6858000" cy="91440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FF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206" autoAdjust="0"/>
    <p:restoredTop sz="94660"/>
  </p:normalViewPr>
  <p:slideViewPr>
    <p:cSldViewPr snapToGrid="0">
      <p:cViewPr>
        <p:scale>
          <a:sx n="81" d="100"/>
          <a:sy n="81" d="100"/>
        </p:scale>
        <p:origin x="-210" y="21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notesMaster" Target="notesMasters/notesMaster1.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F192320-7EAD-49A2-BD36-4833A724D66D}" type="datetimeFigureOut">
              <a:rPr lang="es-CO" smtClean="0"/>
              <a:t>9/05/2024</a:t>
            </a:fld>
            <a:endParaRPr lang="es-CO"/>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O"/>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3D24B54-0956-4FD8-A736-54F58BC9E308}" type="slidenum">
              <a:rPr lang="es-CO" smtClean="0"/>
              <a:t>‹Nº›</a:t>
            </a:fld>
            <a:endParaRPr lang="es-CO"/>
          </a:p>
        </p:txBody>
      </p:sp>
    </p:spTree>
    <p:extLst>
      <p:ext uri="{BB962C8B-B14F-4D97-AF65-F5344CB8AC3E}">
        <p14:creationId xmlns:p14="http://schemas.microsoft.com/office/powerpoint/2010/main" val="32147580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49" name="Rectangle 48">
            <a:extLst>
              <a:ext uri="{FF2B5EF4-FFF2-40B4-BE49-F238E27FC236}">
                <a16:creationId xmlns="" xmlns:a16="http://schemas.microsoft.com/office/drawing/2014/main" id="{1D227D51-204B-ED48-AF9A-0BE9633FE04A}"/>
              </a:ext>
            </a:extLst>
          </p:cNvPr>
          <p:cNvSpPr/>
          <p:nvPr/>
        </p:nvSpPr>
        <p:spPr>
          <a:xfrm>
            <a:off x="5224243" y="1096772"/>
            <a:ext cx="6503180" cy="57612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Cross 49">
            <a:extLst>
              <a:ext uri="{FF2B5EF4-FFF2-40B4-BE49-F238E27FC236}">
                <a16:creationId xmlns="" xmlns:a16="http://schemas.microsoft.com/office/drawing/2014/main" id="{57A23F45-CDAE-8A40-8DE7-92A0BBC119B7}"/>
              </a:ext>
            </a:extLst>
          </p:cNvPr>
          <p:cNvSpPr/>
          <p:nvPr/>
        </p:nvSpPr>
        <p:spPr>
          <a:xfrm>
            <a:off x="5016811" y="5624450"/>
            <a:ext cx="524933" cy="524933"/>
          </a:xfrm>
          <a:prstGeom prst="plus">
            <a:avLst>
              <a:gd name="adj" fmla="val 39516"/>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 xmlns:a16="http://schemas.microsoft.com/office/drawing/2014/main" id="{68546383-CCC4-544B-B0D8-DE78DE39BB78}"/>
              </a:ext>
            </a:extLst>
          </p:cNvPr>
          <p:cNvSpPr/>
          <p:nvPr/>
        </p:nvSpPr>
        <p:spPr>
          <a:xfrm>
            <a:off x="9881559" y="976630"/>
            <a:ext cx="1336774" cy="12014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 xmlns:a16="http://schemas.microsoft.com/office/drawing/2014/main" id="{BA5D1728-714F-2942-A0D1-82FF9419B496}"/>
              </a:ext>
            </a:extLst>
          </p:cNvPr>
          <p:cNvSpPr>
            <a:spLocks noGrp="1"/>
          </p:cNvSpPr>
          <p:nvPr>
            <p:ph type="ctrTitle"/>
          </p:nvPr>
        </p:nvSpPr>
        <p:spPr>
          <a:xfrm>
            <a:off x="797106" y="1625608"/>
            <a:ext cx="8035342" cy="2722164"/>
          </a:xfrm>
        </p:spPr>
        <p:txBody>
          <a:bodyPr anchor="b"/>
          <a:lstStyle>
            <a:lvl1pPr algn="l">
              <a:defRPr sz="8000" spc="-150"/>
            </a:lvl1pPr>
          </a:lstStyle>
          <a:p>
            <a:r>
              <a:rPr lang="en-US"/>
              <a:t>Click to edit Master title style</a:t>
            </a:r>
          </a:p>
        </p:txBody>
      </p:sp>
      <p:sp>
        <p:nvSpPr>
          <p:cNvPr id="3" name="Subtitle 2">
            <a:extLst>
              <a:ext uri="{FF2B5EF4-FFF2-40B4-BE49-F238E27FC236}">
                <a16:creationId xmlns="" xmlns:a16="http://schemas.microsoft.com/office/drawing/2014/main" id="{5BD072D4-1496-3347-BBF8-5879DF263BBD}"/>
              </a:ext>
            </a:extLst>
          </p:cNvPr>
          <p:cNvSpPr>
            <a:spLocks noGrp="1"/>
          </p:cNvSpPr>
          <p:nvPr>
            <p:ph type="subTitle" idx="1"/>
          </p:nvPr>
        </p:nvSpPr>
        <p:spPr>
          <a:xfrm>
            <a:off x="797106" y="4466845"/>
            <a:ext cx="8035342" cy="882904"/>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 xmlns:a16="http://schemas.microsoft.com/office/drawing/2014/main" id="{EBEFC724-B499-364B-AEB5-B6517F6AD52B}"/>
              </a:ext>
            </a:extLst>
          </p:cNvPr>
          <p:cNvSpPr>
            <a:spLocks noGrp="1"/>
          </p:cNvSpPr>
          <p:nvPr>
            <p:ph type="dt" sz="half" idx="10"/>
          </p:nvPr>
        </p:nvSpPr>
        <p:spPr>
          <a:xfrm>
            <a:off x="797105" y="5708747"/>
            <a:ext cx="3882843" cy="365125"/>
          </a:xfrm>
        </p:spPr>
        <p:txBody>
          <a:bodyPr/>
          <a:lstStyle>
            <a:lvl1pPr>
              <a:defRPr sz="1400"/>
            </a:lvl1pPr>
          </a:lstStyle>
          <a:p>
            <a:fld id="{8F0E3CE1-B8AD-4759-A679-0CAB1FF0B798}" type="datetime1">
              <a:rPr lang="en-US" smtClean="0"/>
              <a:t>5/9/2024</a:t>
            </a:fld>
            <a:endParaRPr lang="en-US" sz="1400"/>
          </a:p>
        </p:txBody>
      </p:sp>
      <p:sp>
        <p:nvSpPr>
          <p:cNvPr id="5" name="Footer Placeholder 4">
            <a:extLst>
              <a:ext uri="{FF2B5EF4-FFF2-40B4-BE49-F238E27FC236}">
                <a16:creationId xmlns="" xmlns:a16="http://schemas.microsoft.com/office/drawing/2014/main" id="{8033889C-A4E9-B24E-818F-46A1124C5D26}"/>
              </a:ext>
            </a:extLst>
          </p:cNvPr>
          <p:cNvSpPr>
            <a:spLocks noGrp="1"/>
          </p:cNvSpPr>
          <p:nvPr>
            <p:ph type="ftr" sz="quarter" idx="11"/>
          </p:nvPr>
        </p:nvSpPr>
        <p:spPr/>
        <p:txBody>
          <a:bodyPr/>
          <a:lstStyle/>
          <a:p>
            <a:r>
              <a:rPr lang="es-CO"/>
              <a:t>TEGNOLOGIA EN DESARROLLO DE SOFWARE</a:t>
            </a:r>
            <a:endParaRPr lang="en-US"/>
          </a:p>
        </p:txBody>
      </p:sp>
      <p:sp>
        <p:nvSpPr>
          <p:cNvPr id="6" name="Slide Number Placeholder 5">
            <a:extLst>
              <a:ext uri="{FF2B5EF4-FFF2-40B4-BE49-F238E27FC236}">
                <a16:creationId xmlns="" xmlns:a16="http://schemas.microsoft.com/office/drawing/2014/main" id="{DA40F50F-250E-6D45-AEBC-2573FED0C310}"/>
              </a:ext>
            </a:extLst>
          </p:cNvPr>
          <p:cNvSpPr>
            <a:spLocks noGrp="1"/>
          </p:cNvSpPr>
          <p:nvPr>
            <p:ph type="sldNum" sz="quarter" idx="12"/>
          </p:nvPr>
        </p:nvSpPr>
        <p:spPr/>
        <p:txBody>
          <a:bodyPr/>
          <a:lstStyle/>
          <a:p>
            <a:fld id="{86BB3423-611C-6944-BA94-F2572F362413}" type="slidenum">
              <a:rPr lang="en-US" smtClean="0"/>
              <a:t>‹Nº›</a:t>
            </a:fld>
            <a:endParaRPr lang="en-US"/>
          </a:p>
        </p:txBody>
      </p:sp>
    </p:spTree>
    <p:extLst>
      <p:ext uri="{BB962C8B-B14F-4D97-AF65-F5344CB8AC3E}">
        <p14:creationId xmlns:p14="http://schemas.microsoft.com/office/powerpoint/2010/main" val="1198466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50" name="Rectangle 49">
            <a:extLst>
              <a:ext uri="{FF2B5EF4-FFF2-40B4-BE49-F238E27FC236}">
                <a16:creationId xmlns="" xmlns:a16="http://schemas.microsoft.com/office/drawing/2014/main" id="{9F6C0E12-251D-EA44-BF81-4ABDFBB94321}"/>
              </a:ext>
            </a:extLst>
          </p:cNvPr>
          <p:cNvSpPr/>
          <p:nvPr/>
        </p:nvSpPr>
        <p:spPr>
          <a:xfrm>
            <a:off x="7087169" y="1096772"/>
            <a:ext cx="4652226" cy="57612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 xmlns:a16="http://schemas.microsoft.com/office/drawing/2014/main" id="{AEDC5FF4-095A-114E-87B6-73C7ADFF97C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 xmlns:a16="http://schemas.microsoft.com/office/drawing/2014/main" id="{A11E6EC9-9650-2042-8581-5B4082F9413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0D4A0800-B373-3B40-B187-30AFE44CDD1D}"/>
              </a:ext>
            </a:extLst>
          </p:cNvPr>
          <p:cNvSpPr>
            <a:spLocks noGrp="1"/>
          </p:cNvSpPr>
          <p:nvPr>
            <p:ph type="dt" sz="half" idx="10"/>
          </p:nvPr>
        </p:nvSpPr>
        <p:spPr/>
        <p:txBody>
          <a:bodyPr/>
          <a:lstStyle/>
          <a:p>
            <a:fld id="{0951382D-719A-4081-8589-D73097FD5D56}" type="datetime1">
              <a:rPr lang="en-US" smtClean="0"/>
              <a:t>5/9/2024</a:t>
            </a:fld>
            <a:endParaRPr lang="en-US"/>
          </a:p>
        </p:txBody>
      </p:sp>
      <p:sp>
        <p:nvSpPr>
          <p:cNvPr id="5" name="Footer Placeholder 4">
            <a:extLst>
              <a:ext uri="{FF2B5EF4-FFF2-40B4-BE49-F238E27FC236}">
                <a16:creationId xmlns="" xmlns:a16="http://schemas.microsoft.com/office/drawing/2014/main" id="{C10A4C1C-C790-B449-8C06-78E8303F9450}"/>
              </a:ext>
            </a:extLst>
          </p:cNvPr>
          <p:cNvSpPr>
            <a:spLocks noGrp="1"/>
          </p:cNvSpPr>
          <p:nvPr>
            <p:ph type="ftr" sz="quarter" idx="11"/>
          </p:nvPr>
        </p:nvSpPr>
        <p:spPr/>
        <p:txBody>
          <a:bodyPr/>
          <a:lstStyle/>
          <a:p>
            <a:r>
              <a:rPr lang="es-CO"/>
              <a:t>TEGNOLOGIA EN DESARROLLO DE SOFWARE</a:t>
            </a:r>
            <a:endParaRPr lang="en-US"/>
          </a:p>
        </p:txBody>
      </p:sp>
      <p:sp>
        <p:nvSpPr>
          <p:cNvPr id="6" name="Slide Number Placeholder 5">
            <a:extLst>
              <a:ext uri="{FF2B5EF4-FFF2-40B4-BE49-F238E27FC236}">
                <a16:creationId xmlns="" xmlns:a16="http://schemas.microsoft.com/office/drawing/2014/main" id="{8143E620-F86B-F447-AB06-DDAB39192507}"/>
              </a:ext>
            </a:extLst>
          </p:cNvPr>
          <p:cNvSpPr>
            <a:spLocks noGrp="1"/>
          </p:cNvSpPr>
          <p:nvPr>
            <p:ph type="sldNum" sz="quarter" idx="12"/>
          </p:nvPr>
        </p:nvSpPr>
        <p:spPr/>
        <p:txBody>
          <a:bodyPr/>
          <a:lstStyle/>
          <a:p>
            <a:fld id="{86BB3423-611C-6944-BA94-F2572F362413}" type="slidenum">
              <a:rPr lang="en-US" smtClean="0"/>
              <a:t>‹Nº›</a:t>
            </a:fld>
            <a:endParaRPr lang="en-US"/>
          </a:p>
        </p:txBody>
      </p:sp>
      <p:sp>
        <p:nvSpPr>
          <p:cNvPr id="49" name="Rectangle 48">
            <a:extLst>
              <a:ext uri="{FF2B5EF4-FFF2-40B4-BE49-F238E27FC236}">
                <a16:creationId xmlns="" xmlns:a16="http://schemas.microsoft.com/office/drawing/2014/main" id="{80487CB5-43E0-974C-9DDC-252A8A37107F}"/>
              </a:ext>
            </a:extLst>
          </p:cNvPr>
          <p:cNvSpPr/>
          <p:nvPr/>
        </p:nvSpPr>
        <p:spPr>
          <a:xfrm>
            <a:off x="9881559" y="976630"/>
            <a:ext cx="1336774" cy="12014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ross 9">
            <a:extLst>
              <a:ext uri="{FF2B5EF4-FFF2-40B4-BE49-F238E27FC236}">
                <a16:creationId xmlns="" xmlns:a16="http://schemas.microsoft.com/office/drawing/2014/main" id="{E9CB83EF-4143-5A45-9B3A-9E70DD50253B}"/>
              </a:ext>
            </a:extLst>
          </p:cNvPr>
          <p:cNvSpPr/>
          <p:nvPr/>
        </p:nvSpPr>
        <p:spPr>
          <a:xfrm>
            <a:off x="11415183" y="5618903"/>
            <a:ext cx="524933" cy="524933"/>
          </a:xfrm>
          <a:prstGeom prst="plus">
            <a:avLst>
              <a:gd name="adj" fmla="val 39516"/>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97860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 xmlns:a16="http://schemas.microsoft.com/office/drawing/2014/main" id="{C09DF801-FF8E-6247-9065-D9304CD6093A}"/>
              </a:ext>
            </a:extLst>
          </p:cNvPr>
          <p:cNvSpPr>
            <a:spLocks noGrp="1"/>
          </p:cNvSpPr>
          <p:nvPr>
            <p:ph type="title" orient="vert"/>
          </p:nvPr>
        </p:nvSpPr>
        <p:spPr>
          <a:xfrm>
            <a:off x="9355667" y="1204722"/>
            <a:ext cx="1853360" cy="4676648"/>
          </a:xfrm>
        </p:spPr>
        <p:txBody>
          <a:bodyPr vert="eaVert"/>
          <a:lstStyle/>
          <a:p>
            <a:r>
              <a:rPr lang="en-US"/>
              <a:t>Click to edit Master title style</a:t>
            </a:r>
          </a:p>
        </p:txBody>
      </p:sp>
      <p:sp>
        <p:nvSpPr>
          <p:cNvPr id="3" name="Vertical Text Placeholder 2">
            <a:extLst>
              <a:ext uri="{FF2B5EF4-FFF2-40B4-BE49-F238E27FC236}">
                <a16:creationId xmlns="" xmlns:a16="http://schemas.microsoft.com/office/drawing/2014/main" id="{520E2615-7E4D-AB47-ACE6-236D716D7D24}"/>
              </a:ext>
            </a:extLst>
          </p:cNvPr>
          <p:cNvSpPr>
            <a:spLocks noGrp="1"/>
          </p:cNvSpPr>
          <p:nvPr>
            <p:ph type="body" orient="vert" idx="1"/>
          </p:nvPr>
        </p:nvSpPr>
        <p:spPr>
          <a:xfrm>
            <a:off x="973667" y="1204722"/>
            <a:ext cx="8274047" cy="469693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C91F0223-5AC9-374E-BD0C-344F67E2A85B}"/>
              </a:ext>
            </a:extLst>
          </p:cNvPr>
          <p:cNvSpPr>
            <a:spLocks noGrp="1"/>
          </p:cNvSpPr>
          <p:nvPr>
            <p:ph type="dt" sz="half" idx="10"/>
          </p:nvPr>
        </p:nvSpPr>
        <p:spPr/>
        <p:txBody>
          <a:bodyPr/>
          <a:lstStyle/>
          <a:p>
            <a:fld id="{5327B18F-5DEB-471B-A66E-7E6B2F701397}" type="datetime1">
              <a:rPr lang="en-US" smtClean="0"/>
              <a:t>5/9/2024</a:t>
            </a:fld>
            <a:endParaRPr lang="en-US"/>
          </a:p>
        </p:txBody>
      </p:sp>
      <p:sp>
        <p:nvSpPr>
          <p:cNvPr id="5" name="Footer Placeholder 4">
            <a:extLst>
              <a:ext uri="{FF2B5EF4-FFF2-40B4-BE49-F238E27FC236}">
                <a16:creationId xmlns="" xmlns:a16="http://schemas.microsoft.com/office/drawing/2014/main" id="{3EBEDD42-54A1-E648-8829-140EC4C57167}"/>
              </a:ext>
            </a:extLst>
          </p:cNvPr>
          <p:cNvSpPr>
            <a:spLocks noGrp="1"/>
          </p:cNvSpPr>
          <p:nvPr>
            <p:ph type="ftr" sz="quarter" idx="11"/>
          </p:nvPr>
        </p:nvSpPr>
        <p:spPr/>
        <p:txBody>
          <a:bodyPr/>
          <a:lstStyle/>
          <a:p>
            <a:r>
              <a:rPr lang="es-CO"/>
              <a:t>TEGNOLOGIA EN DESARROLLO DE SOFWARE</a:t>
            </a:r>
            <a:endParaRPr lang="en-US"/>
          </a:p>
        </p:txBody>
      </p:sp>
      <p:sp>
        <p:nvSpPr>
          <p:cNvPr id="6" name="Slide Number Placeholder 5">
            <a:extLst>
              <a:ext uri="{FF2B5EF4-FFF2-40B4-BE49-F238E27FC236}">
                <a16:creationId xmlns="" xmlns:a16="http://schemas.microsoft.com/office/drawing/2014/main" id="{D28FDF8F-8DBC-8A47-8000-5BA35DF9F903}"/>
              </a:ext>
            </a:extLst>
          </p:cNvPr>
          <p:cNvSpPr>
            <a:spLocks noGrp="1"/>
          </p:cNvSpPr>
          <p:nvPr>
            <p:ph type="sldNum" sz="quarter" idx="12"/>
          </p:nvPr>
        </p:nvSpPr>
        <p:spPr/>
        <p:txBody>
          <a:bodyPr/>
          <a:lstStyle/>
          <a:p>
            <a:fld id="{86BB3423-611C-6944-BA94-F2572F362413}" type="slidenum">
              <a:rPr lang="en-US" smtClean="0"/>
              <a:t>‹Nº›</a:t>
            </a:fld>
            <a:endParaRPr lang="en-US"/>
          </a:p>
        </p:txBody>
      </p:sp>
      <p:sp>
        <p:nvSpPr>
          <p:cNvPr id="51" name="Rectangle 50">
            <a:extLst>
              <a:ext uri="{FF2B5EF4-FFF2-40B4-BE49-F238E27FC236}">
                <a16:creationId xmlns="" xmlns:a16="http://schemas.microsoft.com/office/drawing/2014/main" id="{F2CE2A98-5154-A544-BE2A-FDC0811C19A0}"/>
              </a:ext>
            </a:extLst>
          </p:cNvPr>
          <p:cNvSpPr/>
          <p:nvPr/>
        </p:nvSpPr>
        <p:spPr>
          <a:xfrm>
            <a:off x="9881559" y="976630"/>
            <a:ext cx="1336774" cy="12014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 xmlns:a16="http://schemas.microsoft.com/office/drawing/2014/main" id="{DC4EC832-8181-5643-8A62-117E43F0E498}"/>
              </a:ext>
            </a:extLst>
          </p:cNvPr>
          <p:cNvSpPr/>
          <p:nvPr/>
        </p:nvSpPr>
        <p:spPr>
          <a:xfrm>
            <a:off x="-1" y="1096772"/>
            <a:ext cx="263565" cy="57612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ross 9">
            <a:extLst>
              <a:ext uri="{FF2B5EF4-FFF2-40B4-BE49-F238E27FC236}">
                <a16:creationId xmlns="" xmlns:a16="http://schemas.microsoft.com/office/drawing/2014/main" id="{24AF3281-BC22-374D-A461-8B3181F600AA}"/>
              </a:ext>
            </a:extLst>
          </p:cNvPr>
          <p:cNvSpPr/>
          <p:nvPr/>
        </p:nvSpPr>
        <p:spPr>
          <a:xfrm>
            <a:off x="58248" y="5618903"/>
            <a:ext cx="524933" cy="524933"/>
          </a:xfrm>
          <a:prstGeom prst="plus">
            <a:avLst>
              <a:gd name="adj" fmla="val 39516"/>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8400039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FA292044-2868-D44C-A6A4-B5DD359F0096}"/>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CO"/>
          </a:p>
        </p:txBody>
      </p:sp>
      <p:sp>
        <p:nvSpPr>
          <p:cNvPr id="3" name="Subtítulo 2">
            <a:extLst>
              <a:ext uri="{FF2B5EF4-FFF2-40B4-BE49-F238E27FC236}">
                <a16:creationId xmlns="" xmlns:a16="http://schemas.microsoft.com/office/drawing/2014/main" id="{4B0E3559-2056-5746-826D-80C2DFB598B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CO"/>
          </a:p>
        </p:txBody>
      </p:sp>
    </p:spTree>
    <p:extLst>
      <p:ext uri="{BB962C8B-B14F-4D97-AF65-F5344CB8AC3E}">
        <p14:creationId xmlns:p14="http://schemas.microsoft.com/office/powerpoint/2010/main" val="74428917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12BCD034-A6AB-C241-BAB8-65A74DCA722A}"/>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 xmlns:a16="http://schemas.microsoft.com/office/drawing/2014/main" id="{8EC8682B-5B22-5748-B97B-40662D0171FD}"/>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 xmlns:a16="http://schemas.microsoft.com/office/drawing/2014/main" id="{D943C5DE-8DF8-2548-8086-70544A9DDDA8}"/>
              </a:ext>
            </a:extLst>
          </p:cNvPr>
          <p:cNvSpPr>
            <a:spLocks noGrp="1"/>
          </p:cNvSpPr>
          <p:nvPr>
            <p:ph type="dt" sz="half" idx="10"/>
          </p:nvPr>
        </p:nvSpPr>
        <p:spPr>
          <a:xfrm>
            <a:off x="838200" y="6356350"/>
            <a:ext cx="2743200" cy="365125"/>
          </a:xfrm>
          <a:prstGeom prst="rect">
            <a:avLst/>
          </a:prstGeom>
        </p:spPr>
        <p:txBody>
          <a:bodyPr/>
          <a:lstStyle/>
          <a:p>
            <a:fld id="{C8013948-CF88-374D-9CD7-A016AF6E982B}" type="datetimeFigureOut">
              <a:rPr lang="es-CO" smtClean="0"/>
              <a:t>9/05/2024</a:t>
            </a:fld>
            <a:endParaRPr lang="es-CO"/>
          </a:p>
        </p:txBody>
      </p:sp>
      <p:sp>
        <p:nvSpPr>
          <p:cNvPr id="5" name="Marcador de pie de página 4">
            <a:extLst>
              <a:ext uri="{FF2B5EF4-FFF2-40B4-BE49-F238E27FC236}">
                <a16:creationId xmlns="" xmlns:a16="http://schemas.microsoft.com/office/drawing/2014/main" id="{0F8E5405-7A45-4C49-899C-54F898A4E63C}"/>
              </a:ext>
            </a:extLst>
          </p:cNvPr>
          <p:cNvSpPr>
            <a:spLocks noGrp="1"/>
          </p:cNvSpPr>
          <p:nvPr>
            <p:ph type="ftr" sz="quarter" idx="11"/>
          </p:nvPr>
        </p:nvSpPr>
        <p:spPr>
          <a:xfrm>
            <a:off x="4038600" y="6356350"/>
            <a:ext cx="4114800" cy="365125"/>
          </a:xfrm>
          <a:prstGeom prst="rect">
            <a:avLst/>
          </a:prstGeom>
        </p:spPr>
        <p:txBody>
          <a:bodyPr/>
          <a:lstStyle/>
          <a:p>
            <a:endParaRPr lang="es-CO"/>
          </a:p>
        </p:txBody>
      </p:sp>
      <p:sp>
        <p:nvSpPr>
          <p:cNvPr id="6" name="Marcador de número de diapositiva 5">
            <a:extLst>
              <a:ext uri="{FF2B5EF4-FFF2-40B4-BE49-F238E27FC236}">
                <a16:creationId xmlns="" xmlns:a16="http://schemas.microsoft.com/office/drawing/2014/main" id="{B11342C3-8E8D-DC4F-8C5E-DA54C9B8F4CA}"/>
              </a:ext>
            </a:extLst>
          </p:cNvPr>
          <p:cNvSpPr>
            <a:spLocks noGrp="1"/>
          </p:cNvSpPr>
          <p:nvPr>
            <p:ph type="sldNum" sz="quarter" idx="12"/>
          </p:nvPr>
        </p:nvSpPr>
        <p:spPr>
          <a:xfrm>
            <a:off x="8610600" y="6356350"/>
            <a:ext cx="2743200" cy="365125"/>
          </a:xfrm>
          <a:prstGeom prst="rect">
            <a:avLst/>
          </a:prstGeom>
        </p:spPr>
        <p:txBody>
          <a:bodyPr/>
          <a:lstStyle/>
          <a:p>
            <a:fld id="{F85603FB-F671-174A-9430-9E3DBD020924}" type="slidenum">
              <a:rPr lang="es-CO" smtClean="0"/>
              <a:t>‹Nº›</a:t>
            </a:fld>
            <a:endParaRPr lang="es-CO"/>
          </a:p>
        </p:txBody>
      </p:sp>
    </p:spTree>
    <p:extLst>
      <p:ext uri="{BB962C8B-B14F-4D97-AF65-F5344CB8AC3E}">
        <p14:creationId xmlns:p14="http://schemas.microsoft.com/office/powerpoint/2010/main" val="137686804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46E0512B-0EB8-D24C-B3E3-CCCF39E815CE}"/>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CO"/>
          </a:p>
        </p:txBody>
      </p:sp>
      <p:sp>
        <p:nvSpPr>
          <p:cNvPr id="3" name="Marcador de texto 2">
            <a:extLst>
              <a:ext uri="{FF2B5EF4-FFF2-40B4-BE49-F238E27FC236}">
                <a16:creationId xmlns="" xmlns:a16="http://schemas.microsoft.com/office/drawing/2014/main" id="{384DB28C-D53E-8249-B465-3B67DE21266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 xmlns:a16="http://schemas.microsoft.com/office/drawing/2014/main" id="{6574256B-DF79-2C4B-AD10-E41396AD50CC}"/>
              </a:ext>
            </a:extLst>
          </p:cNvPr>
          <p:cNvSpPr>
            <a:spLocks noGrp="1"/>
          </p:cNvSpPr>
          <p:nvPr>
            <p:ph type="dt" sz="half" idx="10"/>
          </p:nvPr>
        </p:nvSpPr>
        <p:spPr>
          <a:xfrm>
            <a:off x="838200" y="6356350"/>
            <a:ext cx="2743200" cy="365125"/>
          </a:xfrm>
          <a:prstGeom prst="rect">
            <a:avLst/>
          </a:prstGeom>
        </p:spPr>
        <p:txBody>
          <a:bodyPr/>
          <a:lstStyle/>
          <a:p>
            <a:fld id="{C8013948-CF88-374D-9CD7-A016AF6E982B}" type="datetimeFigureOut">
              <a:rPr lang="es-CO" smtClean="0"/>
              <a:t>9/05/2024</a:t>
            </a:fld>
            <a:endParaRPr lang="es-CO"/>
          </a:p>
        </p:txBody>
      </p:sp>
      <p:sp>
        <p:nvSpPr>
          <p:cNvPr id="5" name="Marcador de pie de página 4">
            <a:extLst>
              <a:ext uri="{FF2B5EF4-FFF2-40B4-BE49-F238E27FC236}">
                <a16:creationId xmlns="" xmlns:a16="http://schemas.microsoft.com/office/drawing/2014/main" id="{09E6333B-4BF2-5B45-A830-4D6D3B47DFCD}"/>
              </a:ext>
            </a:extLst>
          </p:cNvPr>
          <p:cNvSpPr>
            <a:spLocks noGrp="1"/>
          </p:cNvSpPr>
          <p:nvPr>
            <p:ph type="ftr" sz="quarter" idx="11"/>
          </p:nvPr>
        </p:nvSpPr>
        <p:spPr>
          <a:xfrm>
            <a:off x="4038600" y="6356350"/>
            <a:ext cx="4114800" cy="365125"/>
          </a:xfrm>
          <a:prstGeom prst="rect">
            <a:avLst/>
          </a:prstGeom>
        </p:spPr>
        <p:txBody>
          <a:bodyPr/>
          <a:lstStyle/>
          <a:p>
            <a:endParaRPr lang="es-CO"/>
          </a:p>
        </p:txBody>
      </p:sp>
      <p:sp>
        <p:nvSpPr>
          <p:cNvPr id="6" name="Marcador de número de diapositiva 5">
            <a:extLst>
              <a:ext uri="{FF2B5EF4-FFF2-40B4-BE49-F238E27FC236}">
                <a16:creationId xmlns="" xmlns:a16="http://schemas.microsoft.com/office/drawing/2014/main" id="{2FF5C4C9-8C74-344B-B07F-3F8F63FE364B}"/>
              </a:ext>
            </a:extLst>
          </p:cNvPr>
          <p:cNvSpPr>
            <a:spLocks noGrp="1"/>
          </p:cNvSpPr>
          <p:nvPr>
            <p:ph type="sldNum" sz="quarter" idx="12"/>
          </p:nvPr>
        </p:nvSpPr>
        <p:spPr>
          <a:xfrm>
            <a:off x="8610600" y="6356350"/>
            <a:ext cx="2743200" cy="365125"/>
          </a:xfrm>
          <a:prstGeom prst="rect">
            <a:avLst/>
          </a:prstGeom>
        </p:spPr>
        <p:txBody>
          <a:bodyPr/>
          <a:lstStyle/>
          <a:p>
            <a:fld id="{F85603FB-F671-174A-9430-9E3DBD020924}" type="slidenum">
              <a:rPr lang="es-CO" smtClean="0"/>
              <a:t>‹Nº›</a:t>
            </a:fld>
            <a:endParaRPr lang="es-CO"/>
          </a:p>
        </p:txBody>
      </p:sp>
    </p:spTree>
    <p:extLst>
      <p:ext uri="{BB962C8B-B14F-4D97-AF65-F5344CB8AC3E}">
        <p14:creationId xmlns:p14="http://schemas.microsoft.com/office/powerpoint/2010/main" val="86170261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B93730DF-5FF6-1B42-A0AA-D2F4A35A32FF}"/>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 xmlns:a16="http://schemas.microsoft.com/office/drawing/2014/main" id="{2D9C291F-7530-2C45-88C1-C92555102FC7}"/>
              </a:ext>
            </a:extLst>
          </p:cNvPr>
          <p:cNvSpPr>
            <a:spLocks noGrp="1"/>
          </p:cNvSpPr>
          <p:nvPr>
            <p:ph sz="half" idx="1"/>
          </p:nvPr>
        </p:nvSpPr>
        <p:spPr>
          <a:xfrm>
            <a:off x="1797484" y="1825625"/>
            <a:ext cx="4222315"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contenido 3">
            <a:extLst>
              <a:ext uri="{FF2B5EF4-FFF2-40B4-BE49-F238E27FC236}">
                <a16:creationId xmlns="" xmlns:a16="http://schemas.microsoft.com/office/drawing/2014/main" id="{B15214CA-42C3-EC4E-B64C-001492D0EB88}"/>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fecha 4">
            <a:extLst>
              <a:ext uri="{FF2B5EF4-FFF2-40B4-BE49-F238E27FC236}">
                <a16:creationId xmlns="" xmlns:a16="http://schemas.microsoft.com/office/drawing/2014/main" id="{B4A8E3B5-C6AD-2041-92F4-AFA777DCC4C3}"/>
              </a:ext>
            </a:extLst>
          </p:cNvPr>
          <p:cNvSpPr>
            <a:spLocks noGrp="1"/>
          </p:cNvSpPr>
          <p:nvPr>
            <p:ph type="dt" sz="half" idx="10"/>
          </p:nvPr>
        </p:nvSpPr>
        <p:spPr>
          <a:xfrm>
            <a:off x="838200" y="6356350"/>
            <a:ext cx="2743200" cy="365125"/>
          </a:xfrm>
          <a:prstGeom prst="rect">
            <a:avLst/>
          </a:prstGeom>
        </p:spPr>
        <p:txBody>
          <a:bodyPr/>
          <a:lstStyle/>
          <a:p>
            <a:fld id="{C8013948-CF88-374D-9CD7-A016AF6E982B}" type="datetimeFigureOut">
              <a:rPr lang="es-CO" smtClean="0"/>
              <a:t>9/05/2024</a:t>
            </a:fld>
            <a:endParaRPr lang="es-CO"/>
          </a:p>
        </p:txBody>
      </p:sp>
      <p:sp>
        <p:nvSpPr>
          <p:cNvPr id="6" name="Marcador de pie de página 5">
            <a:extLst>
              <a:ext uri="{FF2B5EF4-FFF2-40B4-BE49-F238E27FC236}">
                <a16:creationId xmlns="" xmlns:a16="http://schemas.microsoft.com/office/drawing/2014/main" id="{FAFA3A59-4879-784E-9A19-C878FE0A8853}"/>
              </a:ext>
            </a:extLst>
          </p:cNvPr>
          <p:cNvSpPr>
            <a:spLocks noGrp="1"/>
          </p:cNvSpPr>
          <p:nvPr>
            <p:ph type="ftr" sz="quarter" idx="11"/>
          </p:nvPr>
        </p:nvSpPr>
        <p:spPr>
          <a:xfrm>
            <a:off x="4038600" y="6356350"/>
            <a:ext cx="4114800" cy="365125"/>
          </a:xfrm>
          <a:prstGeom prst="rect">
            <a:avLst/>
          </a:prstGeom>
        </p:spPr>
        <p:txBody>
          <a:bodyPr/>
          <a:lstStyle/>
          <a:p>
            <a:endParaRPr lang="es-CO"/>
          </a:p>
        </p:txBody>
      </p:sp>
      <p:sp>
        <p:nvSpPr>
          <p:cNvPr id="7" name="Marcador de número de diapositiva 6">
            <a:extLst>
              <a:ext uri="{FF2B5EF4-FFF2-40B4-BE49-F238E27FC236}">
                <a16:creationId xmlns="" xmlns:a16="http://schemas.microsoft.com/office/drawing/2014/main" id="{BF2366CB-952D-B144-8894-3F7F931E64C3}"/>
              </a:ext>
            </a:extLst>
          </p:cNvPr>
          <p:cNvSpPr>
            <a:spLocks noGrp="1"/>
          </p:cNvSpPr>
          <p:nvPr>
            <p:ph type="sldNum" sz="quarter" idx="12"/>
          </p:nvPr>
        </p:nvSpPr>
        <p:spPr>
          <a:xfrm>
            <a:off x="8610600" y="6356350"/>
            <a:ext cx="2743200" cy="365125"/>
          </a:xfrm>
          <a:prstGeom prst="rect">
            <a:avLst/>
          </a:prstGeom>
        </p:spPr>
        <p:txBody>
          <a:bodyPr/>
          <a:lstStyle/>
          <a:p>
            <a:fld id="{F85603FB-F671-174A-9430-9E3DBD020924}" type="slidenum">
              <a:rPr lang="es-CO" smtClean="0"/>
              <a:t>‹Nº›</a:t>
            </a:fld>
            <a:endParaRPr lang="es-CO"/>
          </a:p>
        </p:txBody>
      </p:sp>
    </p:spTree>
    <p:extLst>
      <p:ext uri="{BB962C8B-B14F-4D97-AF65-F5344CB8AC3E}">
        <p14:creationId xmlns:p14="http://schemas.microsoft.com/office/powerpoint/2010/main" val="36768001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3E773D58-6790-B349-957F-39182027FE44}"/>
              </a:ext>
            </a:extLst>
          </p:cNvPr>
          <p:cNvSpPr>
            <a:spLocks noGrp="1"/>
          </p:cNvSpPr>
          <p:nvPr>
            <p:ph type="title"/>
          </p:nvPr>
        </p:nvSpPr>
        <p:spPr>
          <a:xfrm>
            <a:off x="2358178" y="365125"/>
            <a:ext cx="8997209" cy="1325563"/>
          </a:xfrm>
        </p:spPr>
        <p:txBody>
          <a:bodyPr/>
          <a:lstStyle/>
          <a:p>
            <a:r>
              <a:rPr lang="es-ES"/>
              <a:t>Haga clic para modificar el estilo de título del patrón</a:t>
            </a:r>
            <a:endParaRPr lang="es-CO" dirty="0"/>
          </a:p>
        </p:txBody>
      </p:sp>
      <p:sp>
        <p:nvSpPr>
          <p:cNvPr id="3" name="Marcador de texto 2">
            <a:extLst>
              <a:ext uri="{FF2B5EF4-FFF2-40B4-BE49-F238E27FC236}">
                <a16:creationId xmlns="" xmlns:a16="http://schemas.microsoft.com/office/drawing/2014/main" id="{9CC318C2-AD0C-9D41-B0D9-D889D8B4FD47}"/>
              </a:ext>
            </a:extLst>
          </p:cNvPr>
          <p:cNvSpPr>
            <a:spLocks noGrp="1"/>
          </p:cNvSpPr>
          <p:nvPr>
            <p:ph type="body" idx="1"/>
          </p:nvPr>
        </p:nvSpPr>
        <p:spPr>
          <a:xfrm>
            <a:off x="1584542" y="1681163"/>
            <a:ext cx="4413033"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 xmlns:a16="http://schemas.microsoft.com/office/drawing/2014/main" id="{1D2C1AA8-C0BE-0648-9BEE-FD10CAB23EAA}"/>
              </a:ext>
            </a:extLst>
          </p:cNvPr>
          <p:cNvSpPr>
            <a:spLocks noGrp="1"/>
          </p:cNvSpPr>
          <p:nvPr>
            <p:ph sz="half" idx="2"/>
          </p:nvPr>
        </p:nvSpPr>
        <p:spPr>
          <a:xfrm>
            <a:off x="1584542" y="2505075"/>
            <a:ext cx="4413033"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texto 4">
            <a:extLst>
              <a:ext uri="{FF2B5EF4-FFF2-40B4-BE49-F238E27FC236}">
                <a16:creationId xmlns="" xmlns:a16="http://schemas.microsoft.com/office/drawing/2014/main" id="{C96DA2BA-7E76-314C-990F-E82BCA800FF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 xmlns:a16="http://schemas.microsoft.com/office/drawing/2014/main" id="{685DBDBC-DA8A-F64D-B082-00CE647B3A80}"/>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7" name="Marcador de fecha 6">
            <a:extLst>
              <a:ext uri="{FF2B5EF4-FFF2-40B4-BE49-F238E27FC236}">
                <a16:creationId xmlns="" xmlns:a16="http://schemas.microsoft.com/office/drawing/2014/main" id="{B6BB9C25-4A02-604D-A8CD-D6AC766F0D5D}"/>
              </a:ext>
            </a:extLst>
          </p:cNvPr>
          <p:cNvSpPr>
            <a:spLocks noGrp="1"/>
          </p:cNvSpPr>
          <p:nvPr>
            <p:ph type="dt" sz="half" idx="10"/>
          </p:nvPr>
        </p:nvSpPr>
        <p:spPr>
          <a:xfrm>
            <a:off x="838200" y="6356350"/>
            <a:ext cx="2743200" cy="365125"/>
          </a:xfrm>
          <a:prstGeom prst="rect">
            <a:avLst/>
          </a:prstGeom>
        </p:spPr>
        <p:txBody>
          <a:bodyPr/>
          <a:lstStyle/>
          <a:p>
            <a:fld id="{C8013948-CF88-374D-9CD7-A016AF6E982B}" type="datetimeFigureOut">
              <a:rPr lang="es-CO" smtClean="0"/>
              <a:t>9/05/2024</a:t>
            </a:fld>
            <a:endParaRPr lang="es-CO"/>
          </a:p>
        </p:txBody>
      </p:sp>
      <p:sp>
        <p:nvSpPr>
          <p:cNvPr id="8" name="Marcador de pie de página 7">
            <a:extLst>
              <a:ext uri="{FF2B5EF4-FFF2-40B4-BE49-F238E27FC236}">
                <a16:creationId xmlns="" xmlns:a16="http://schemas.microsoft.com/office/drawing/2014/main" id="{EF9EE635-24D6-F749-9B0D-CBD68083CB63}"/>
              </a:ext>
            </a:extLst>
          </p:cNvPr>
          <p:cNvSpPr>
            <a:spLocks noGrp="1"/>
          </p:cNvSpPr>
          <p:nvPr>
            <p:ph type="ftr" sz="quarter" idx="11"/>
          </p:nvPr>
        </p:nvSpPr>
        <p:spPr>
          <a:xfrm>
            <a:off x="4038600" y="6356350"/>
            <a:ext cx="4114800" cy="365125"/>
          </a:xfrm>
          <a:prstGeom prst="rect">
            <a:avLst/>
          </a:prstGeom>
        </p:spPr>
        <p:txBody>
          <a:bodyPr/>
          <a:lstStyle/>
          <a:p>
            <a:endParaRPr lang="es-CO"/>
          </a:p>
        </p:txBody>
      </p:sp>
      <p:sp>
        <p:nvSpPr>
          <p:cNvPr id="9" name="Marcador de número de diapositiva 8">
            <a:extLst>
              <a:ext uri="{FF2B5EF4-FFF2-40B4-BE49-F238E27FC236}">
                <a16:creationId xmlns="" xmlns:a16="http://schemas.microsoft.com/office/drawing/2014/main" id="{D9C94342-64C9-4E40-8803-A9B7991CA512}"/>
              </a:ext>
            </a:extLst>
          </p:cNvPr>
          <p:cNvSpPr>
            <a:spLocks noGrp="1"/>
          </p:cNvSpPr>
          <p:nvPr>
            <p:ph type="sldNum" sz="quarter" idx="12"/>
          </p:nvPr>
        </p:nvSpPr>
        <p:spPr>
          <a:xfrm>
            <a:off x="8610600" y="6356350"/>
            <a:ext cx="2743200" cy="365125"/>
          </a:xfrm>
          <a:prstGeom prst="rect">
            <a:avLst/>
          </a:prstGeom>
        </p:spPr>
        <p:txBody>
          <a:bodyPr/>
          <a:lstStyle/>
          <a:p>
            <a:fld id="{F85603FB-F671-174A-9430-9E3DBD020924}" type="slidenum">
              <a:rPr lang="es-CO" smtClean="0"/>
              <a:t>‹Nº›</a:t>
            </a:fld>
            <a:endParaRPr lang="es-CO"/>
          </a:p>
        </p:txBody>
      </p:sp>
    </p:spTree>
    <p:extLst>
      <p:ext uri="{BB962C8B-B14F-4D97-AF65-F5344CB8AC3E}">
        <p14:creationId xmlns:p14="http://schemas.microsoft.com/office/powerpoint/2010/main" val="2660696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13263ADB-233D-D040-B1CA-9C2CB0724588}"/>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fecha 2">
            <a:extLst>
              <a:ext uri="{FF2B5EF4-FFF2-40B4-BE49-F238E27FC236}">
                <a16:creationId xmlns="" xmlns:a16="http://schemas.microsoft.com/office/drawing/2014/main" id="{56BEF38F-E38D-9548-960A-D0546DA657B5}"/>
              </a:ext>
            </a:extLst>
          </p:cNvPr>
          <p:cNvSpPr>
            <a:spLocks noGrp="1"/>
          </p:cNvSpPr>
          <p:nvPr>
            <p:ph type="dt" sz="half" idx="10"/>
          </p:nvPr>
        </p:nvSpPr>
        <p:spPr>
          <a:xfrm>
            <a:off x="838200" y="6356350"/>
            <a:ext cx="2743200" cy="365125"/>
          </a:xfrm>
          <a:prstGeom prst="rect">
            <a:avLst/>
          </a:prstGeom>
        </p:spPr>
        <p:txBody>
          <a:bodyPr/>
          <a:lstStyle/>
          <a:p>
            <a:fld id="{C8013948-CF88-374D-9CD7-A016AF6E982B}" type="datetimeFigureOut">
              <a:rPr lang="es-CO" smtClean="0"/>
              <a:t>9/05/2024</a:t>
            </a:fld>
            <a:endParaRPr lang="es-CO"/>
          </a:p>
        </p:txBody>
      </p:sp>
      <p:sp>
        <p:nvSpPr>
          <p:cNvPr id="4" name="Marcador de pie de página 3">
            <a:extLst>
              <a:ext uri="{FF2B5EF4-FFF2-40B4-BE49-F238E27FC236}">
                <a16:creationId xmlns="" xmlns:a16="http://schemas.microsoft.com/office/drawing/2014/main" id="{77FFA283-0465-9B46-85DD-CA9BD5534C1A}"/>
              </a:ext>
            </a:extLst>
          </p:cNvPr>
          <p:cNvSpPr>
            <a:spLocks noGrp="1"/>
          </p:cNvSpPr>
          <p:nvPr>
            <p:ph type="ftr" sz="quarter" idx="11"/>
          </p:nvPr>
        </p:nvSpPr>
        <p:spPr>
          <a:xfrm>
            <a:off x="4038600" y="6356350"/>
            <a:ext cx="4114800" cy="365125"/>
          </a:xfrm>
          <a:prstGeom prst="rect">
            <a:avLst/>
          </a:prstGeom>
        </p:spPr>
        <p:txBody>
          <a:bodyPr/>
          <a:lstStyle/>
          <a:p>
            <a:endParaRPr lang="es-CO"/>
          </a:p>
        </p:txBody>
      </p:sp>
      <p:sp>
        <p:nvSpPr>
          <p:cNvPr id="5" name="Marcador de número de diapositiva 4">
            <a:extLst>
              <a:ext uri="{FF2B5EF4-FFF2-40B4-BE49-F238E27FC236}">
                <a16:creationId xmlns="" xmlns:a16="http://schemas.microsoft.com/office/drawing/2014/main" id="{CCB1565B-45A2-7741-A8CA-45C0C79B0294}"/>
              </a:ext>
            </a:extLst>
          </p:cNvPr>
          <p:cNvSpPr>
            <a:spLocks noGrp="1"/>
          </p:cNvSpPr>
          <p:nvPr>
            <p:ph type="sldNum" sz="quarter" idx="12"/>
          </p:nvPr>
        </p:nvSpPr>
        <p:spPr>
          <a:xfrm>
            <a:off x="8610600" y="6356350"/>
            <a:ext cx="2743200" cy="365125"/>
          </a:xfrm>
          <a:prstGeom prst="rect">
            <a:avLst/>
          </a:prstGeom>
        </p:spPr>
        <p:txBody>
          <a:bodyPr/>
          <a:lstStyle/>
          <a:p>
            <a:fld id="{F85603FB-F671-174A-9430-9E3DBD020924}" type="slidenum">
              <a:rPr lang="es-CO" smtClean="0"/>
              <a:t>‹Nº›</a:t>
            </a:fld>
            <a:endParaRPr lang="es-CO"/>
          </a:p>
        </p:txBody>
      </p:sp>
    </p:spTree>
    <p:extLst>
      <p:ext uri="{BB962C8B-B14F-4D97-AF65-F5344CB8AC3E}">
        <p14:creationId xmlns:p14="http://schemas.microsoft.com/office/powerpoint/2010/main" val="181342749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 xmlns:a16="http://schemas.microsoft.com/office/drawing/2014/main" id="{2EC1A02F-4744-8743-B1A4-B58A1ACB7131}"/>
              </a:ext>
            </a:extLst>
          </p:cNvPr>
          <p:cNvSpPr>
            <a:spLocks noGrp="1"/>
          </p:cNvSpPr>
          <p:nvPr>
            <p:ph type="dt" sz="half" idx="10"/>
          </p:nvPr>
        </p:nvSpPr>
        <p:spPr>
          <a:xfrm>
            <a:off x="838200" y="6356350"/>
            <a:ext cx="2743200" cy="365125"/>
          </a:xfrm>
          <a:prstGeom prst="rect">
            <a:avLst/>
          </a:prstGeom>
        </p:spPr>
        <p:txBody>
          <a:bodyPr/>
          <a:lstStyle/>
          <a:p>
            <a:fld id="{C8013948-CF88-374D-9CD7-A016AF6E982B}" type="datetimeFigureOut">
              <a:rPr lang="es-CO" smtClean="0"/>
              <a:t>9/05/2024</a:t>
            </a:fld>
            <a:endParaRPr lang="es-CO"/>
          </a:p>
        </p:txBody>
      </p:sp>
      <p:sp>
        <p:nvSpPr>
          <p:cNvPr id="3" name="Marcador de pie de página 2">
            <a:extLst>
              <a:ext uri="{FF2B5EF4-FFF2-40B4-BE49-F238E27FC236}">
                <a16:creationId xmlns="" xmlns:a16="http://schemas.microsoft.com/office/drawing/2014/main" id="{226F6510-DA8E-2A45-B3F6-FE98F2950D93}"/>
              </a:ext>
            </a:extLst>
          </p:cNvPr>
          <p:cNvSpPr>
            <a:spLocks noGrp="1"/>
          </p:cNvSpPr>
          <p:nvPr>
            <p:ph type="ftr" sz="quarter" idx="11"/>
          </p:nvPr>
        </p:nvSpPr>
        <p:spPr>
          <a:xfrm>
            <a:off x="4038600" y="6356350"/>
            <a:ext cx="4114800" cy="365125"/>
          </a:xfrm>
          <a:prstGeom prst="rect">
            <a:avLst/>
          </a:prstGeom>
        </p:spPr>
        <p:txBody>
          <a:bodyPr/>
          <a:lstStyle/>
          <a:p>
            <a:endParaRPr lang="es-CO"/>
          </a:p>
        </p:txBody>
      </p:sp>
      <p:sp>
        <p:nvSpPr>
          <p:cNvPr id="4" name="Marcador de número de diapositiva 3">
            <a:extLst>
              <a:ext uri="{FF2B5EF4-FFF2-40B4-BE49-F238E27FC236}">
                <a16:creationId xmlns="" xmlns:a16="http://schemas.microsoft.com/office/drawing/2014/main" id="{F60CE142-8768-ED4B-8CF5-30C5C788AEDC}"/>
              </a:ext>
            </a:extLst>
          </p:cNvPr>
          <p:cNvSpPr>
            <a:spLocks noGrp="1"/>
          </p:cNvSpPr>
          <p:nvPr>
            <p:ph type="sldNum" sz="quarter" idx="12"/>
          </p:nvPr>
        </p:nvSpPr>
        <p:spPr>
          <a:xfrm>
            <a:off x="8610600" y="6356350"/>
            <a:ext cx="2743200" cy="365125"/>
          </a:xfrm>
          <a:prstGeom prst="rect">
            <a:avLst/>
          </a:prstGeom>
        </p:spPr>
        <p:txBody>
          <a:bodyPr/>
          <a:lstStyle/>
          <a:p>
            <a:fld id="{F85603FB-F671-174A-9430-9E3DBD020924}" type="slidenum">
              <a:rPr lang="es-CO" smtClean="0"/>
              <a:t>‹Nº›</a:t>
            </a:fld>
            <a:endParaRPr lang="es-CO"/>
          </a:p>
        </p:txBody>
      </p:sp>
    </p:spTree>
    <p:extLst>
      <p:ext uri="{BB962C8B-B14F-4D97-AF65-F5344CB8AC3E}">
        <p14:creationId xmlns:p14="http://schemas.microsoft.com/office/powerpoint/2010/main" val="32215147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328F16CE-E2A8-554A-92A7-8BED01FA5C32}"/>
              </a:ext>
            </a:extLst>
          </p:cNvPr>
          <p:cNvSpPr>
            <a:spLocks noGrp="1"/>
          </p:cNvSpPr>
          <p:nvPr>
            <p:ph type="title"/>
          </p:nvPr>
        </p:nvSpPr>
        <p:spPr>
          <a:xfrm>
            <a:off x="1609595" y="457200"/>
            <a:ext cx="3162430" cy="1600200"/>
          </a:xfrm>
        </p:spPr>
        <p:txBody>
          <a:bodyPr anchor="b"/>
          <a:lstStyle>
            <a:lvl1pPr>
              <a:defRPr sz="3200"/>
            </a:lvl1pPr>
          </a:lstStyle>
          <a:p>
            <a:r>
              <a:rPr lang="es-ES"/>
              <a:t>Haga clic para modificar el estilo de título del patrón</a:t>
            </a:r>
            <a:endParaRPr lang="es-CO" dirty="0"/>
          </a:p>
        </p:txBody>
      </p:sp>
      <p:sp>
        <p:nvSpPr>
          <p:cNvPr id="3" name="Marcador de contenido 2">
            <a:extLst>
              <a:ext uri="{FF2B5EF4-FFF2-40B4-BE49-F238E27FC236}">
                <a16:creationId xmlns="" xmlns:a16="http://schemas.microsoft.com/office/drawing/2014/main" id="{33C1A7F6-2686-1249-9DE9-3E286B1660C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texto 3">
            <a:extLst>
              <a:ext uri="{FF2B5EF4-FFF2-40B4-BE49-F238E27FC236}">
                <a16:creationId xmlns="" xmlns:a16="http://schemas.microsoft.com/office/drawing/2014/main" id="{87841AFD-33D8-194B-981A-85DEC9233C08}"/>
              </a:ext>
            </a:extLst>
          </p:cNvPr>
          <p:cNvSpPr>
            <a:spLocks noGrp="1"/>
          </p:cNvSpPr>
          <p:nvPr>
            <p:ph type="body" sz="half" idx="2"/>
          </p:nvPr>
        </p:nvSpPr>
        <p:spPr>
          <a:xfrm>
            <a:off x="1609595" y="2057400"/>
            <a:ext cx="3162430"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 xmlns:a16="http://schemas.microsoft.com/office/drawing/2014/main" id="{CB6F129A-5AEF-5A4A-80C1-647F997CB084}"/>
              </a:ext>
            </a:extLst>
          </p:cNvPr>
          <p:cNvSpPr>
            <a:spLocks noGrp="1"/>
          </p:cNvSpPr>
          <p:nvPr>
            <p:ph type="dt" sz="half" idx="10"/>
          </p:nvPr>
        </p:nvSpPr>
        <p:spPr>
          <a:xfrm>
            <a:off x="838200" y="6356350"/>
            <a:ext cx="2743200" cy="365125"/>
          </a:xfrm>
          <a:prstGeom prst="rect">
            <a:avLst/>
          </a:prstGeom>
        </p:spPr>
        <p:txBody>
          <a:bodyPr/>
          <a:lstStyle/>
          <a:p>
            <a:fld id="{C8013948-CF88-374D-9CD7-A016AF6E982B}" type="datetimeFigureOut">
              <a:rPr lang="es-CO" smtClean="0"/>
              <a:t>9/05/2024</a:t>
            </a:fld>
            <a:endParaRPr lang="es-CO"/>
          </a:p>
        </p:txBody>
      </p:sp>
      <p:sp>
        <p:nvSpPr>
          <p:cNvPr id="6" name="Marcador de pie de página 5">
            <a:extLst>
              <a:ext uri="{FF2B5EF4-FFF2-40B4-BE49-F238E27FC236}">
                <a16:creationId xmlns="" xmlns:a16="http://schemas.microsoft.com/office/drawing/2014/main" id="{6C4A2E69-030A-4949-954D-7766D3ADC7E8}"/>
              </a:ext>
            </a:extLst>
          </p:cNvPr>
          <p:cNvSpPr>
            <a:spLocks noGrp="1"/>
          </p:cNvSpPr>
          <p:nvPr>
            <p:ph type="ftr" sz="quarter" idx="11"/>
          </p:nvPr>
        </p:nvSpPr>
        <p:spPr>
          <a:xfrm>
            <a:off x="4038600" y="6356350"/>
            <a:ext cx="4114800" cy="365125"/>
          </a:xfrm>
          <a:prstGeom prst="rect">
            <a:avLst/>
          </a:prstGeom>
        </p:spPr>
        <p:txBody>
          <a:bodyPr/>
          <a:lstStyle/>
          <a:p>
            <a:endParaRPr lang="es-CO"/>
          </a:p>
        </p:txBody>
      </p:sp>
      <p:sp>
        <p:nvSpPr>
          <p:cNvPr id="7" name="Marcador de número de diapositiva 6">
            <a:extLst>
              <a:ext uri="{FF2B5EF4-FFF2-40B4-BE49-F238E27FC236}">
                <a16:creationId xmlns="" xmlns:a16="http://schemas.microsoft.com/office/drawing/2014/main" id="{89EB7F00-5420-2C44-9E77-E4636D42F5C6}"/>
              </a:ext>
            </a:extLst>
          </p:cNvPr>
          <p:cNvSpPr>
            <a:spLocks noGrp="1"/>
          </p:cNvSpPr>
          <p:nvPr>
            <p:ph type="sldNum" sz="quarter" idx="12"/>
          </p:nvPr>
        </p:nvSpPr>
        <p:spPr>
          <a:xfrm>
            <a:off x="8610600" y="6356350"/>
            <a:ext cx="2743200" cy="365125"/>
          </a:xfrm>
          <a:prstGeom prst="rect">
            <a:avLst/>
          </a:prstGeom>
        </p:spPr>
        <p:txBody>
          <a:bodyPr/>
          <a:lstStyle/>
          <a:p>
            <a:fld id="{F85603FB-F671-174A-9430-9E3DBD020924}" type="slidenum">
              <a:rPr lang="es-CO" smtClean="0"/>
              <a:t>‹Nº›</a:t>
            </a:fld>
            <a:endParaRPr lang="es-CO"/>
          </a:p>
        </p:txBody>
      </p:sp>
    </p:spTree>
    <p:extLst>
      <p:ext uri="{BB962C8B-B14F-4D97-AF65-F5344CB8AC3E}">
        <p14:creationId xmlns:p14="http://schemas.microsoft.com/office/powerpoint/2010/main" val="4497646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9" name="Rectangle 48">
            <a:extLst>
              <a:ext uri="{FF2B5EF4-FFF2-40B4-BE49-F238E27FC236}">
                <a16:creationId xmlns="" xmlns:a16="http://schemas.microsoft.com/office/drawing/2014/main" id="{9F291BE0-7A7E-D04F-974F-9F4577FB2F46}"/>
              </a:ext>
            </a:extLst>
          </p:cNvPr>
          <p:cNvSpPr/>
          <p:nvPr/>
        </p:nvSpPr>
        <p:spPr>
          <a:xfrm>
            <a:off x="6163735" y="1096772"/>
            <a:ext cx="5571066" cy="57612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Cross 49">
            <a:extLst>
              <a:ext uri="{FF2B5EF4-FFF2-40B4-BE49-F238E27FC236}">
                <a16:creationId xmlns="" xmlns:a16="http://schemas.microsoft.com/office/drawing/2014/main" id="{BD33FF1F-6094-0B4A-A3E4-6B0D9283DB44}"/>
              </a:ext>
            </a:extLst>
          </p:cNvPr>
          <p:cNvSpPr/>
          <p:nvPr/>
        </p:nvSpPr>
        <p:spPr>
          <a:xfrm>
            <a:off x="11529484" y="5618903"/>
            <a:ext cx="524933" cy="524933"/>
          </a:xfrm>
          <a:prstGeom prst="plus">
            <a:avLst>
              <a:gd name="adj" fmla="val 39516"/>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 xmlns:a16="http://schemas.microsoft.com/office/drawing/2014/main" id="{B78A6D9C-C7A5-414B-8CB7-E31470D7D280}"/>
              </a:ext>
            </a:extLst>
          </p:cNvPr>
          <p:cNvSpPr/>
          <p:nvPr/>
        </p:nvSpPr>
        <p:spPr>
          <a:xfrm>
            <a:off x="9881559" y="976630"/>
            <a:ext cx="1336774" cy="12014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 xmlns:a16="http://schemas.microsoft.com/office/drawing/2014/main" id="{B21D850E-6310-C04D-8CAC-B7FA9F332D2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1E5B7FB3-5DFC-6547-9567-C0ABE874C65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4727D2DB-A7B1-204E-8416-E938952BCC83}"/>
              </a:ext>
            </a:extLst>
          </p:cNvPr>
          <p:cNvSpPr>
            <a:spLocks noGrp="1"/>
          </p:cNvSpPr>
          <p:nvPr>
            <p:ph type="dt" sz="half" idx="10"/>
          </p:nvPr>
        </p:nvSpPr>
        <p:spPr/>
        <p:txBody>
          <a:bodyPr/>
          <a:lstStyle/>
          <a:p>
            <a:fld id="{93DEB7EE-4608-446F-B862-49B28E6571F9}" type="datetime1">
              <a:rPr lang="en-US" smtClean="0"/>
              <a:t>5/9/2024</a:t>
            </a:fld>
            <a:endParaRPr lang="en-US"/>
          </a:p>
        </p:txBody>
      </p:sp>
      <p:sp>
        <p:nvSpPr>
          <p:cNvPr id="5" name="Footer Placeholder 4">
            <a:extLst>
              <a:ext uri="{FF2B5EF4-FFF2-40B4-BE49-F238E27FC236}">
                <a16:creationId xmlns="" xmlns:a16="http://schemas.microsoft.com/office/drawing/2014/main" id="{FD324BA1-E2D0-1E4B-9DB3-664FE27337B7}"/>
              </a:ext>
            </a:extLst>
          </p:cNvPr>
          <p:cNvSpPr>
            <a:spLocks noGrp="1"/>
          </p:cNvSpPr>
          <p:nvPr>
            <p:ph type="ftr" sz="quarter" idx="11"/>
          </p:nvPr>
        </p:nvSpPr>
        <p:spPr/>
        <p:txBody>
          <a:bodyPr/>
          <a:lstStyle/>
          <a:p>
            <a:r>
              <a:rPr lang="es-CO"/>
              <a:t>TEGNOLOGIA EN DESARROLLO DE SOFWARE</a:t>
            </a:r>
            <a:endParaRPr lang="en-US"/>
          </a:p>
        </p:txBody>
      </p:sp>
      <p:sp>
        <p:nvSpPr>
          <p:cNvPr id="6" name="Slide Number Placeholder 5">
            <a:extLst>
              <a:ext uri="{FF2B5EF4-FFF2-40B4-BE49-F238E27FC236}">
                <a16:creationId xmlns="" xmlns:a16="http://schemas.microsoft.com/office/drawing/2014/main" id="{73AE64B2-36E4-5A4E-A78A-A629829A334F}"/>
              </a:ext>
            </a:extLst>
          </p:cNvPr>
          <p:cNvSpPr>
            <a:spLocks noGrp="1"/>
          </p:cNvSpPr>
          <p:nvPr>
            <p:ph type="sldNum" sz="quarter" idx="12"/>
          </p:nvPr>
        </p:nvSpPr>
        <p:spPr/>
        <p:txBody>
          <a:bodyPr/>
          <a:lstStyle/>
          <a:p>
            <a:fld id="{86BB3423-611C-6944-BA94-F2572F362413}" type="slidenum">
              <a:rPr lang="en-US" smtClean="0"/>
              <a:t>‹Nº›</a:t>
            </a:fld>
            <a:endParaRPr lang="en-US"/>
          </a:p>
        </p:txBody>
      </p:sp>
    </p:spTree>
    <p:extLst>
      <p:ext uri="{BB962C8B-B14F-4D97-AF65-F5344CB8AC3E}">
        <p14:creationId xmlns:p14="http://schemas.microsoft.com/office/powerpoint/2010/main" val="320296664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86F951D8-F704-A64F-90BB-8198D7D6B6A5}"/>
              </a:ext>
            </a:extLst>
          </p:cNvPr>
          <p:cNvSpPr>
            <a:spLocks noGrp="1"/>
          </p:cNvSpPr>
          <p:nvPr>
            <p:ph type="title"/>
          </p:nvPr>
        </p:nvSpPr>
        <p:spPr>
          <a:xfrm>
            <a:off x="1653436" y="457200"/>
            <a:ext cx="3626285" cy="1600200"/>
          </a:xfrm>
        </p:spPr>
        <p:txBody>
          <a:bodyPr anchor="b"/>
          <a:lstStyle>
            <a:lvl1pPr>
              <a:defRPr sz="3200"/>
            </a:lvl1pPr>
          </a:lstStyle>
          <a:p>
            <a:r>
              <a:rPr lang="es-ES"/>
              <a:t>Haga clic para modificar el estilo de título del patrón</a:t>
            </a:r>
            <a:endParaRPr lang="es-CO" dirty="0"/>
          </a:p>
        </p:txBody>
      </p:sp>
      <p:sp>
        <p:nvSpPr>
          <p:cNvPr id="3" name="Marcador de posición de imagen 2">
            <a:extLst>
              <a:ext uri="{FF2B5EF4-FFF2-40B4-BE49-F238E27FC236}">
                <a16:creationId xmlns="" xmlns:a16="http://schemas.microsoft.com/office/drawing/2014/main" id="{5101F730-A771-A646-946D-C65EB954087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s-CO"/>
          </a:p>
        </p:txBody>
      </p:sp>
      <p:sp>
        <p:nvSpPr>
          <p:cNvPr id="4" name="Marcador de texto 3">
            <a:extLst>
              <a:ext uri="{FF2B5EF4-FFF2-40B4-BE49-F238E27FC236}">
                <a16:creationId xmlns="" xmlns:a16="http://schemas.microsoft.com/office/drawing/2014/main" id="{05A7F004-CC07-CB42-944F-23884F55C511}"/>
              </a:ext>
            </a:extLst>
          </p:cNvPr>
          <p:cNvSpPr>
            <a:spLocks noGrp="1"/>
          </p:cNvSpPr>
          <p:nvPr>
            <p:ph type="body" sz="half" idx="2"/>
          </p:nvPr>
        </p:nvSpPr>
        <p:spPr>
          <a:xfrm>
            <a:off x="1653436" y="2057400"/>
            <a:ext cx="3118589"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 xmlns:a16="http://schemas.microsoft.com/office/drawing/2014/main" id="{42B91919-D160-A54B-B3A9-E42324E822CE}"/>
              </a:ext>
            </a:extLst>
          </p:cNvPr>
          <p:cNvSpPr>
            <a:spLocks noGrp="1"/>
          </p:cNvSpPr>
          <p:nvPr>
            <p:ph type="dt" sz="half" idx="10"/>
          </p:nvPr>
        </p:nvSpPr>
        <p:spPr>
          <a:xfrm>
            <a:off x="838200" y="6356350"/>
            <a:ext cx="2743200" cy="365125"/>
          </a:xfrm>
          <a:prstGeom prst="rect">
            <a:avLst/>
          </a:prstGeom>
        </p:spPr>
        <p:txBody>
          <a:bodyPr/>
          <a:lstStyle/>
          <a:p>
            <a:fld id="{C8013948-CF88-374D-9CD7-A016AF6E982B}" type="datetimeFigureOut">
              <a:rPr lang="es-CO" smtClean="0"/>
              <a:t>9/05/2024</a:t>
            </a:fld>
            <a:endParaRPr lang="es-CO"/>
          </a:p>
        </p:txBody>
      </p:sp>
      <p:sp>
        <p:nvSpPr>
          <p:cNvPr id="6" name="Marcador de pie de página 5">
            <a:extLst>
              <a:ext uri="{FF2B5EF4-FFF2-40B4-BE49-F238E27FC236}">
                <a16:creationId xmlns="" xmlns:a16="http://schemas.microsoft.com/office/drawing/2014/main" id="{E61C45F4-1A98-DC48-B14C-42D858EEF829}"/>
              </a:ext>
            </a:extLst>
          </p:cNvPr>
          <p:cNvSpPr>
            <a:spLocks noGrp="1"/>
          </p:cNvSpPr>
          <p:nvPr>
            <p:ph type="ftr" sz="quarter" idx="11"/>
          </p:nvPr>
        </p:nvSpPr>
        <p:spPr>
          <a:xfrm>
            <a:off x="4038600" y="6356350"/>
            <a:ext cx="4114800" cy="365125"/>
          </a:xfrm>
          <a:prstGeom prst="rect">
            <a:avLst/>
          </a:prstGeom>
        </p:spPr>
        <p:txBody>
          <a:bodyPr/>
          <a:lstStyle/>
          <a:p>
            <a:endParaRPr lang="es-CO"/>
          </a:p>
        </p:txBody>
      </p:sp>
      <p:sp>
        <p:nvSpPr>
          <p:cNvPr id="7" name="Marcador de número de diapositiva 6">
            <a:extLst>
              <a:ext uri="{FF2B5EF4-FFF2-40B4-BE49-F238E27FC236}">
                <a16:creationId xmlns="" xmlns:a16="http://schemas.microsoft.com/office/drawing/2014/main" id="{0C3EACE6-0236-3E40-9244-F7FC8897EA57}"/>
              </a:ext>
            </a:extLst>
          </p:cNvPr>
          <p:cNvSpPr>
            <a:spLocks noGrp="1"/>
          </p:cNvSpPr>
          <p:nvPr>
            <p:ph type="sldNum" sz="quarter" idx="12"/>
          </p:nvPr>
        </p:nvSpPr>
        <p:spPr>
          <a:xfrm>
            <a:off x="8610600" y="6356350"/>
            <a:ext cx="2743200" cy="365125"/>
          </a:xfrm>
          <a:prstGeom prst="rect">
            <a:avLst/>
          </a:prstGeom>
        </p:spPr>
        <p:txBody>
          <a:bodyPr/>
          <a:lstStyle/>
          <a:p>
            <a:fld id="{F85603FB-F671-174A-9430-9E3DBD020924}" type="slidenum">
              <a:rPr lang="es-CO" smtClean="0"/>
              <a:t>‹Nº›</a:t>
            </a:fld>
            <a:endParaRPr lang="es-CO"/>
          </a:p>
        </p:txBody>
      </p:sp>
    </p:spTree>
    <p:extLst>
      <p:ext uri="{BB962C8B-B14F-4D97-AF65-F5344CB8AC3E}">
        <p14:creationId xmlns:p14="http://schemas.microsoft.com/office/powerpoint/2010/main" val="64574849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4B90EC03-4D66-5C49-827D-9DE7D7493B72}"/>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texto vertical 2">
            <a:extLst>
              <a:ext uri="{FF2B5EF4-FFF2-40B4-BE49-F238E27FC236}">
                <a16:creationId xmlns="" xmlns:a16="http://schemas.microsoft.com/office/drawing/2014/main" id="{C2C0E77F-38B7-7B42-8D77-B68DEA11D030}"/>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 xmlns:a16="http://schemas.microsoft.com/office/drawing/2014/main" id="{6C8F4D26-588B-2347-8208-9F261DF7F9F5}"/>
              </a:ext>
            </a:extLst>
          </p:cNvPr>
          <p:cNvSpPr>
            <a:spLocks noGrp="1"/>
          </p:cNvSpPr>
          <p:nvPr>
            <p:ph type="dt" sz="half" idx="10"/>
          </p:nvPr>
        </p:nvSpPr>
        <p:spPr>
          <a:xfrm>
            <a:off x="838200" y="6356350"/>
            <a:ext cx="2743200" cy="365125"/>
          </a:xfrm>
          <a:prstGeom prst="rect">
            <a:avLst/>
          </a:prstGeom>
        </p:spPr>
        <p:txBody>
          <a:bodyPr/>
          <a:lstStyle/>
          <a:p>
            <a:fld id="{C8013948-CF88-374D-9CD7-A016AF6E982B}" type="datetimeFigureOut">
              <a:rPr lang="es-CO" smtClean="0"/>
              <a:t>9/05/2024</a:t>
            </a:fld>
            <a:endParaRPr lang="es-CO"/>
          </a:p>
        </p:txBody>
      </p:sp>
      <p:sp>
        <p:nvSpPr>
          <p:cNvPr id="5" name="Marcador de pie de página 4">
            <a:extLst>
              <a:ext uri="{FF2B5EF4-FFF2-40B4-BE49-F238E27FC236}">
                <a16:creationId xmlns="" xmlns:a16="http://schemas.microsoft.com/office/drawing/2014/main" id="{0EC39F71-63AF-434E-AA73-A0B0BE16BFD7}"/>
              </a:ext>
            </a:extLst>
          </p:cNvPr>
          <p:cNvSpPr>
            <a:spLocks noGrp="1"/>
          </p:cNvSpPr>
          <p:nvPr>
            <p:ph type="ftr" sz="quarter" idx="11"/>
          </p:nvPr>
        </p:nvSpPr>
        <p:spPr>
          <a:xfrm>
            <a:off x="4038600" y="6356350"/>
            <a:ext cx="4114800" cy="365125"/>
          </a:xfrm>
          <a:prstGeom prst="rect">
            <a:avLst/>
          </a:prstGeom>
        </p:spPr>
        <p:txBody>
          <a:bodyPr/>
          <a:lstStyle/>
          <a:p>
            <a:endParaRPr lang="es-CO"/>
          </a:p>
        </p:txBody>
      </p:sp>
      <p:sp>
        <p:nvSpPr>
          <p:cNvPr id="6" name="Marcador de número de diapositiva 5">
            <a:extLst>
              <a:ext uri="{FF2B5EF4-FFF2-40B4-BE49-F238E27FC236}">
                <a16:creationId xmlns="" xmlns:a16="http://schemas.microsoft.com/office/drawing/2014/main" id="{02570429-4712-FC4D-83BB-ED7E5C27D1A6}"/>
              </a:ext>
            </a:extLst>
          </p:cNvPr>
          <p:cNvSpPr>
            <a:spLocks noGrp="1"/>
          </p:cNvSpPr>
          <p:nvPr>
            <p:ph type="sldNum" sz="quarter" idx="12"/>
          </p:nvPr>
        </p:nvSpPr>
        <p:spPr>
          <a:xfrm>
            <a:off x="8610600" y="6356350"/>
            <a:ext cx="2743200" cy="365125"/>
          </a:xfrm>
          <a:prstGeom prst="rect">
            <a:avLst/>
          </a:prstGeom>
        </p:spPr>
        <p:txBody>
          <a:bodyPr/>
          <a:lstStyle/>
          <a:p>
            <a:fld id="{F85603FB-F671-174A-9430-9E3DBD020924}" type="slidenum">
              <a:rPr lang="es-CO" smtClean="0"/>
              <a:t>‹Nº›</a:t>
            </a:fld>
            <a:endParaRPr lang="es-CO"/>
          </a:p>
        </p:txBody>
      </p:sp>
    </p:spTree>
    <p:extLst>
      <p:ext uri="{BB962C8B-B14F-4D97-AF65-F5344CB8AC3E}">
        <p14:creationId xmlns:p14="http://schemas.microsoft.com/office/powerpoint/2010/main" val="104662445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 xmlns:a16="http://schemas.microsoft.com/office/drawing/2014/main" id="{5AC07525-F26F-DD49-AD81-3D5AF68A9965}"/>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CO"/>
          </a:p>
        </p:txBody>
      </p:sp>
      <p:sp>
        <p:nvSpPr>
          <p:cNvPr id="3" name="Marcador de texto vertical 2">
            <a:extLst>
              <a:ext uri="{FF2B5EF4-FFF2-40B4-BE49-F238E27FC236}">
                <a16:creationId xmlns="" xmlns:a16="http://schemas.microsoft.com/office/drawing/2014/main" id="{9918EBA5-5F09-034C-953B-E76CE42F992D}"/>
              </a:ext>
            </a:extLst>
          </p:cNvPr>
          <p:cNvSpPr>
            <a:spLocks noGrp="1"/>
          </p:cNvSpPr>
          <p:nvPr>
            <p:ph type="body" orient="vert" idx="1"/>
          </p:nvPr>
        </p:nvSpPr>
        <p:spPr>
          <a:xfrm>
            <a:off x="1703540" y="365125"/>
            <a:ext cx="686896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 xmlns:a16="http://schemas.microsoft.com/office/drawing/2014/main" id="{0C5EEAFF-91E3-324D-8742-A3B5A5408A17}"/>
              </a:ext>
            </a:extLst>
          </p:cNvPr>
          <p:cNvSpPr>
            <a:spLocks noGrp="1"/>
          </p:cNvSpPr>
          <p:nvPr>
            <p:ph type="dt" sz="half" idx="10"/>
          </p:nvPr>
        </p:nvSpPr>
        <p:spPr>
          <a:xfrm>
            <a:off x="838200" y="6356350"/>
            <a:ext cx="2743200" cy="365125"/>
          </a:xfrm>
          <a:prstGeom prst="rect">
            <a:avLst/>
          </a:prstGeom>
        </p:spPr>
        <p:txBody>
          <a:bodyPr/>
          <a:lstStyle/>
          <a:p>
            <a:fld id="{C8013948-CF88-374D-9CD7-A016AF6E982B}" type="datetimeFigureOut">
              <a:rPr lang="es-CO" smtClean="0"/>
              <a:t>9/05/2024</a:t>
            </a:fld>
            <a:endParaRPr lang="es-CO"/>
          </a:p>
        </p:txBody>
      </p:sp>
      <p:sp>
        <p:nvSpPr>
          <p:cNvPr id="5" name="Marcador de pie de página 4">
            <a:extLst>
              <a:ext uri="{FF2B5EF4-FFF2-40B4-BE49-F238E27FC236}">
                <a16:creationId xmlns="" xmlns:a16="http://schemas.microsoft.com/office/drawing/2014/main" id="{10E56BD7-90FC-AF45-A00C-F9DE53581755}"/>
              </a:ext>
            </a:extLst>
          </p:cNvPr>
          <p:cNvSpPr>
            <a:spLocks noGrp="1"/>
          </p:cNvSpPr>
          <p:nvPr>
            <p:ph type="ftr" sz="quarter" idx="11"/>
          </p:nvPr>
        </p:nvSpPr>
        <p:spPr>
          <a:xfrm>
            <a:off x="4038600" y="6356350"/>
            <a:ext cx="4114800" cy="365125"/>
          </a:xfrm>
          <a:prstGeom prst="rect">
            <a:avLst/>
          </a:prstGeom>
        </p:spPr>
        <p:txBody>
          <a:bodyPr/>
          <a:lstStyle/>
          <a:p>
            <a:endParaRPr lang="es-CO"/>
          </a:p>
        </p:txBody>
      </p:sp>
      <p:sp>
        <p:nvSpPr>
          <p:cNvPr id="6" name="Marcador de número de diapositiva 5">
            <a:extLst>
              <a:ext uri="{FF2B5EF4-FFF2-40B4-BE49-F238E27FC236}">
                <a16:creationId xmlns="" xmlns:a16="http://schemas.microsoft.com/office/drawing/2014/main" id="{D8F1A4DF-F1B1-9B49-B935-81ED2EDDE9D3}"/>
              </a:ext>
            </a:extLst>
          </p:cNvPr>
          <p:cNvSpPr>
            <a:spLocks noGrp="1"/>
          </p:cNvSpPr>
          <p:nvPr>
            <p:ph type="sldNum" sz="quarter" idx="12"/>
          </p:nvPr>
        </p:nvSpPr>
        <p:spPr>
          <a:xfrm>
            <a:off x="8610600" y="6356350"/>
            <a:ext cx="2743200" cy="365125"/>
          </a:xfrm>
          <a:prstGeom prst="rect">
            <a:avLst/>
          </a:prstGeom>
        </p:spPr>
        <p:txBody>
          <a:bodyPr/>
          <a:lstStyle/>
          <a:p>
            <a:fld id="{F85603FB-F671-174A-9430-9E3DBD020924}" type="slidenum">
              <a:rPr lang="es-CO" smtClean="0"/>
              <a:t>‹Nº›</a:t>
            </a:fld>
            <a:endParaRPr lang="es-CO"/>
          </a:p>
        </p:txBody>
      </p:sp>
    </p:spTree>
    <p:extLst>
      <p:ext uri="{BB962C8B-B14F-4D97-AF65-F5344CB8AC3E}">
        <p14:creationId xmlns:p14="http://schemas.microsoft.com/office/powerpoint/2010/main" val="19352593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49" name="Rectangle 48">
            <a:extLst>
              <a:ext uri="{FF2B5EF4-FFF2-40B4-BE49-F238E27FC236}">
                <a16:creationId xmlns="" xmlns:a16="http://schemas.microsoft.com/office/drawing/2014/main" id="{C97F6C6D-13AE-FD40-841C-4AB96460C390}"/>
              </a:ext>
            </a:extLst>
          </p:cNvPr>
          <p:cNvSpPr/>
          <p:nvPr/>
        </p:nvSpPr>
        <p:spPr>
          <a:xfrm>
            <a:off x="4291015" y="1096772"/>
            <a:ext cx="7436404" cy="57612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Cross 49">
            <a:extLst>
              <a:ext uri="{FF2B5EF4-FFF2-40B4-BE49-F238E27FC236}">
                <a16:creationId xmlns="" xmlns:a16="http://schemas.microsoft.com/office/drawing/2014/main" id="{24E27617-2112-2342-9FF1-39F2A241CCCC}"/>
              </a:ext>
            </a:extLst>
          </p:cNvPr>
          <p:cNvSpPr/>
          <p:nvPr/>
        </p:nvSpPr>
        <p:spPr>
          <a:xfrm>
            <a:off x="4086371" y="5624450"/>
            <a:ext cx="524933" cy="524933"/>
          </a:xfrm>
          <a:prstGeom prst="plus">
            <a:avLst>
              <a:gd name="adj" fmla="val 39516"/>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 xmlns:a16="http://schemas.microsoft.com/office/drawing/2014/main" id="{C33CE582-7AFE-D048-B5BC-212A12A28F25}"/>
              </a:ext>
            </a:extLst>
          </p:cNvPr>
          <p:cNvSpPr/>
          <p:nvPr/>
        </p:nvSpPr>
        <p:spPr>
          <a:xfrm>
            <a:off x="9881559" y="976630"/>
            <a:ext cx="1336774" cy="12014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 xmlns:a16="http://schemas.microsoft.com/office/drawing/2014/main" id="{BD9EAEF4-E84F-CF40-B27B-01E1D2AFC96D}"/>
              </a:ext>
            </a:extLst>
          </p:cNvPr>
          <p:cNvSpPr>
            <a:spLocks noGrp="1"/>
          </p:cNvSpPr>
          <p:nvPr>
            <p:ph type="title"/>
          </p:nvPr>
        </p:nvSpPr>
        <p:spPr>
          <a:xfrm>
            <a:off x="565150" y="1881951"/>
            <a:ext cx="7335836" cy="1987707"/>
          </a:xfrm>
        </p:spPr>
        <p:txBody>
          <a:bodyPr anchor="b"/>
          <a:lstStyle>
            <a:lvl1pPr>
              <a:defRPr sz="6000" spc="-150"/>
            </a:lvl1pPr>
          </a:lstStyle>
          <a:p>
            <a:r>
              <a:rPr lang="en-US" dirty="0"/>
              <a:t>Click to edit Master title style</a:t>
            </a:r>
          </a:p>
        </p:txBody>
      </p:sp>
      <p:sp>
        <p:nvSpPr>
          <p:cNvPr id="3" name="Text Placeholder 2">
            <a:extLst>
              <a:ext uri="{FF2B5EF4-FFF2-40B4-BE49-F238E27FC236}">
                <a16:creationId xmlns="" xmlns:a16="http://schemas.microsoft.com/office/drawing/2014/main" id="{5287B7E1-CC48-2441-975D-F1A5412B8A49}"/>
              </a:ext>
            </a:extLst>
          </p:cNvPr>
          <p:cNvSpPr>
            <a:spLocks noGrp="1"/>
          </p:cNvSpPr>
          <p:nvPr>
            <p:ph type="body" idx="1"/>
          </p:nvPr>
        </p:nvSpPr>
        <p:spPr>
          <a:xfrm>
            <a:off x="565149" y="3869661"/>
            <a:ext cx="7335836" cy="948465"/>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 xmlns:a16="http://schemas.microsoft.com/office/drawing/2014/main" id="{74526218-1FCF-7A4D-B138-D1B1DE91A4B7}"/>
              </a:ext>
            </a:extLst>
          </p:cNvPr>
          <p:cNvSpPr>
            <a:spLocks noGrp="1"/>
          </p:cNvSpPr>
          <p:nvPr>
            <p:ph type="dt" sz="half" idx="10"/>
          </p:nvPr>
        </p:nvSpPr>
        <p:spPr/>
        <p:txBody>
          <a:bodyPr/>
          <a:lstStyle/>
          <a:p>
            <a:fld id="{87D74656-26BC-4410-8918-C53A740241F0}" type="datetime1">
              <a:rPr lang="en-US" smtClean="0"/>
              <a:t>5/9/2024</a:t>
            </a:fld>
            <a:endParaRPr lang="en-US"/>
          </a:p>
        </p:txBody>
      </p:sp>
      <p:sp>
        <p:nvSpPr>
          <p:cNvPr id="5" name="Footer Placeholder 4">
            <a:extLst>
              <a:ext uri="{FF2B5EF4-FFF2-40B4-BE49-F238E27FC236}">
                <a16:creationId xmlns="" xmlns:a16="http://schemas.microsoft.com/office/drawing/2014/main" id="{50984204-038C-FD4B-8E1C-0A9967BF2251}"/>
              </a:ext>
            </a:extLst>
          </p:cNvPr>
          <p:cNvSpPr>
            <a:spLocks noGrp="1"/>
          </p:cNvSpPr>
          <p:nvPr>
            <p:ph type="ftr" sz="quarter" idx="11"/>
          </p:nvPr>
        </p:nvSpPr>
        <p:spPr/>
        <p:txBody>
          <a:bodyPr/>
          <a:lstStyle/>
          <a:p>
            <a:r>
              <a:rPr lang="es-CO"/>
              <a:t>TEGNOLOGIA EN DESARROLLO DE SOFWARE</a:t>
            </a:r>
            <a:endParaRPr lang="en-US"/>
          </a:p>
        </p:txBody>
      </p:sp>
      <p:sp>
        <p:nvSpPr>
          <p:cNvPr id="6" name="Slide Number Placeholder 5">
            <a:extLst>
              <a:ext uri="{FF2B5EF4-FFF2-40B4-BE49-F238E27FC236}">
                <a16:creationId xmlns="" xmlns:a16="http://schemas.microsoft.com/office/drawing/2014/main" id="{E5359AB9-E1C6-C841-B423-FD2BB13C333F}"/>
              </a:ext>
            </a:extLst>
          </p:cNvPr>
          <p:cNvSpPr>
            <a:spLocks noGrp="1"/>
          </p:cNvSpPr>
          <p:nvPr>
            <p:ph type="sldNum" sz="quarter" idx="12"/>
          </p:nvPr>
        </p:nvSpPr>
        <p:spPr/>
        <p:txBody>
          <a:bodyPr/>
          <a:lstStyle/>
          <a:p>
            <a:fld id="{86BB3423-611C-6944-BA94-F2572F362413}" type="slidenum">
              <a:rPr lang="en-US" smtClean="0"/>
              <a:t>‹Nº›</a:t>
            </a:fld>
            <a:endParaRPr lang="en-US"/>
          </a:p>
        </p:txBody>
      </p:sp>
    </p:spTree>
    <p:extLst>
      <p:ext uri="{BB962C8B-B14F-4D97-AF65-F5344CB8AC3E}">
        <p14:creationId xmlns:p14="http://schemas.microsoft.com/office/powerpoint/2010/main" val="25527535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5AB057A-C120-5E4E-BB74-223EB6D005D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7F9EB7BE-6258-C84C-8242-9865D1361C9E}"/>
              </a:ext>
            </a:extLst>
          </p:cNvPr>
          <p:cNvSpPr>
            <a:spLocks noGrp="1"/>
          </p:cNvSpPr>
          <p:nvPr>
            <p:ph sz="half" idx="1"/>
          </p:nvPr>
        </p:nvSpPr>
        <p:spPr>
          <a:xfrm>
            <a:off x="565111" y="2691637"/>
            <a:ext cx="4946643" cy="318973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 xmlns:a16="http://schemas.microsoft.com/office/drawing/2014/main" id="{373D23CD-80DB-5740-AE68-76414CA31A26}"/>
              </a:ext>
            </a:extLst>
          </p:cNvPr>
          <p:cNvSpPr>
            <a:spLocks noGrp="1"/>
          </p:cNvSpPr>
          <p:nvPr>
            <p:ph sz="half" idx="2"/>
          </p:nvPr>
        </p:nvSpPr>
        <p:spPr>
          <a:xfrm>
            <a:off x="6076903" y="2691637"/>
            <a:ext cx="4946639" cy="318973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 xmlns:a16="http://schemas.microsoft.com/office/drawing/2014/main" id="{03FE0921-9102-1440-B315-778888723C9D}"/>
              </a:ext>
            </a:extLst>
          </p:cNvPr>
          <p:cNvSpPr>
            <a:spLocks noGrp="1"/>
          </p:cNvSpPr>
          <p:nvPr>
            <p:ph type="dt" sz="half" idx="10"/>
          </p:nvPr>
        </p:nvSpPr>
        <p:spPr/>
        <p:txBody>
          <a:bodyPr/>
          <a:lstStyle/>
          <a:p>
            <a:fld id="{206F16A3-048F-4720-B096-F6D09E3F68B1}" type="datetime1">
              <a:rPr lang="en-US" smtClean="0"/>
              <a:t>5/9/2024</a:t>
            </a:fld>
            <a:endParaRPr lang="en-US"/>
          </a:p>
        </p:txBody>
      </p:sp>
      <p:sp>
        <p:nvSpPr>
          <p:cNvPr id="6" name="Footer Placeholder 5">
            <a:extLst>
              <a:ext uri="{FF2B5EF4-FFF2-40B4-BE49-F238E27FC236}">
                <a16:creationId xmlns="" xmlns:a16="http://schemas.microsoft.com/office/drawing/2014/main" id="{24D7802F-1937-2F43-8FF4-846135D6FC42}"/>
              </a:ext>
            </a:extLst>
          </p:cNvPr>
          <p:cNvSpPr>
            <a:spLocks noGrp="1"/>
          </p:cNvSpPr>
          <p:nvPr>
            <p:ph type="ftr" sz="quarter" idx="11"/>
          </p:nvPr>
        </p:nvSpPr>
        <p:spPr/>
        <p:txBody>
          <a:bodyPr/>
          <a:lstStyle/>
          <a:p>
            <a:r>
              <a:rPr lang="es-CO"/>
              <a:t>TEGNOLOGIA EN DESARROLLO DE SOFWARE</a:t>
            </a:r>
            <a:endParaRPr lang="en-US"/>
          </a:p>
        </p:txBody>
      </p:sp>
      <p:sp>
        <p:nvSpPr>
          <p:cNvPr id="7" name="Slide Number Placeholder 6">
            <a:extLst>
              <a:ext uri="{FF2B5EF4-FFF2-40B4-BE49-F238E27FC236}">
                <a16:creationId xmlns="" xmlns:a16="http://schemas.microsoft.com/office/drawing/2014/main" id="{70609C72-E794-4F4F-8E09-D4883EED7237}"/>
              </a:ext>
            </a:extLst>
          </p:cNvPr>
          <p:cNvSpPr>
            <a:spLocks noGrp="1"/>
          </p:cNvSpPr>
          <p:nvPr>
            <p:ph type="sldNum" sz="quarter" idx="12"/>
          </p:nvPr>
        </p:nvSpPr>
        <p:spPr/>
        <p:txBody>
          <a:bodyPr/>
          <a:lstStyle/>
          <a:p>
            <a:fld id="{86BB3423-611C-6944-BA94-F2572F362413}" type="slidenum">
              <a:rPr lang="en-US" smtClean="0"/>
              <a:t>‹Nº›</a:t>
            </a:fld>
            <a:endParaRPr lang="en-US"/>
          </a:p>
        </p:txBody>
      </p:sp>
      <p:sp>
        <p:nvSpPr>
          <p:cNvPr id="50" name="Rectangle 49">
            <a:extLst>
              <a:ext uri="{FF2B5EF4-FFF2-40B4-BE49-F238E27FC236}">
                <a16:creationId xmlns="" xmlns:a16="http://schemas.microsoft.com/office/drawing/2014/main" id="{FFEFA3E2-0F30-664C-AAE4-DE6526B5C716}"/>
              </a:ext>
            </a:extLst>
          </p:cNvPr>
          <p:cNvSpPr/>
          <p:nvPr/>
        </p:nvSpPr>
        <p:spPr>
          <a:xfrm>
            <a:off x="11738231" y="1096772"/>
            <a:ext cx="453769" cy="57612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sp>
        <p:nvSpPr>
          <p:cNvPr id="55" name="Rectangle 54">
            <a:extLst>
              <a:ext uri="{FF2B5EF4-FFF2-40B4-BE49-F238E27FC236}">
                <a16:creationId xmlns="" xmlns:a16="http://schemas.microsoft.com/office/drawing/2014/main" id="{0C3D7AFF-BC7E-BA41-9C64-B5F9619C0EA1}"/>
              </a:ext>
            </a:extLst>
          </p:cNvPr>
          <p:cNvSpPr/>
          <p:nvPr/>
        </p:nvSpPr>
        <p:spPr>
          <a:xfrm>
            <a:off x="9881559" y="976630"/>
            <a:ext cx="1336774" cy="12014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Cross 10">
            <a:extLst>
              <a:ext uri="{FF2B5EF4-FFF2-40B4-BE49-F238E27FC236}">
                <a16:creationId xmlns="" xmlns:a16="http://schemas.microsoft.com/office/drawing/2014/main" id="{671D2311-E9B8-F041-A7B8-D5696903F22A}"/>
              </a:ext>
            </a:extLst>
          </p:cNvPr>
          <p:cNvSpPr/>
          <p:nvPr/>
        </p:nvSpPr>
        <p:spPr>
          <a:xfrm>
            <a:off x="11531286" y="5618903"/>
            <a:ext cx="524933" cy="524933"/>
          </a:xfrm>
          <a:prstGeom prst="plus">
            <a:avLst>
              <a:gd name="adj" fmla="val 39516"/>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805202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B09CA91-F119-0244-888A-95539A84DD6F}"/>
              </a:ext>
            </a:extLst>
          </p:cNvPr>
          <p:cNvSpPr>
            <a:spLocks noGrp="1"/>
          </p:cNvSpPr>
          <p:nvPr>
            <p:ph type="title"/>
          </p:nvPr>
        </p:nvSpPr>
        <p:spPr>
          <a:xfrm>
            <a:off x="565110" y="1204721"/>
            <a:ext cx="8266175" cy="1444752"/>
          </a:xfrm>
        </p:spPr>
        <p:txBody>
          <a:bodyPr/>
          <a:lstStyle/>
          <a:p>
            <a:r>
              <a:rPr lang="en-US"/>
              <a:t>Click to edit Master title style</a:t>
            </a:r>
          </a:p>
        </p:txBody>
      </p:sp>
      <p:sp>
        <p:nvSpPr>
          <p:cNvPr id="3" name="Text Placeholder 2">
            <a:extLst>
              <a:ext uri="{FF2B5EF4-FFF2-40B4-BE49-F238E27FC236}">
                <a16:creationId xmlns="" xmlns:a16="http://schemas.microsoft.com/office/drawing/2014/main" id="{B08A3EAC-4422-D548-8D7F-E9944566FBA9}"/>
              </a:ext>
            </a:extLst>
          </p:cNvPr>
          <p:cNvSpPr>
            <a:spLocks noGrp="1"/>
          </p:cNvSpPr>
          <p:nvPr>
            <p:ph type="body" idx="1"/>
          </p:nvPr>
        </p:nvSpPr>
        <p:spPr>
          <a:xfrm>
            <a:off x="565111" y="2691638"/>
            <a:ext cx="4946644" cy="823912"/>
          </a:xfrm>
        </p:spPr>
        <p:txBody>
          <a:bodyPr anchor="b"/>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 xmlns:a16="http://schemas.microsoft.com/office/drawing/2014/main" id="{49140CA2-88A9-CC42-A375-8B87E47CC5F9}"/>
              </a:ext>
            </a:extLst>
          </p:cNvPr>
          <p:cNvSpPr>
            <a:spLocks noGrp="1"/>
          </p:cNvSpPr>
          <p:nvPr>
            <p:ph sz="half" idx="2"/>
          </p:nvPr>
        </p:nvSpPr>
        <p:spPr>
          <a:xfrm>
            <a:off x="565111" y="3515550"/>
            <a:ext cx="4946644" cy="236629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 xmlns:a16="http://schemas.microsoft.com/office/drawing/2014/main" id="{B05F960C-714E-2E4A-8141-A88F38274E48}"/>
              </a:ext>
            </a:extLst>
          </p:cNvPr>
          <p:cNvSpPr>
            <a:spLocks noGrp="1"/>
          </p:cNvSpPr>
          <p:nvPr>
            <p:ph type="body" sz="quarter" idx="3"/>
          </p:nvPr>
        </p:nvSpPr>
        <p:spPr>
          <a:xfrm>
            <a:off x="6076866" y="2691162"/>
            <a:ext cx="4946644" cy="823912"/>
          </a:xfrm>
        </p:spPr>
        <p:txBody>
          <a:bodyPr anchor="b"/>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 xmlns:a16="http://schemas.microsoft.com/office/drawing/2014/main" id="{8697BC24-C907-EC4B-872D-17429A657716}"/>
              </a:ext>
            </a:extLst>
          </p:cNvPr>
          <p:cNvSpPr>
            <a:spLocks noGrp="1"/>
          </p:cNvSpPr>
          <p:nvPr>
            <p:ph sz="quarter" idx="4"/>
          </p:nvPr>
        </p:nvSpPr>
        <p:spPr>
          <a:xfrm>
            <a:off x="6076866" y="3515074"/>
            <a:ext cx="4946644" cy="236629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 xmlns:a16="http://schemas.microsoft.com/office/drawing/2014/main" id="{36E2A045-4283-3C47-B125-68CF3B19FB08}"/>
              </a:ext>
            </a:extLst>
          </p:cNvPr>
          <p:cNvSpPr>
            <a:spLocks noGrp="1"/>
          </p:cNvSpPr>
          <p:nvPr>
            <p:ph type="dt" sz="half" idx="10"/>
          </p:nvPr>
        </p:nvSpPr>
        <p:spPr/>
        <p:txBody>
          <a:bodyPr/>
          <a:lstStyle/>
          <a:p>
            <a:fld id="{555F012E-D12E-490A-8F52-EE879242B023}" type="datetime1">
              <a:rPr lang="en-US" smtClean="0"/>
              <a:t>5/9/2024</a:t>
            </a:fld>
            <a:endParaRPr lang="en-US"/>
          </a:p>
        </p:txBody>
      </p:sp>
      <p:sp>
        <p:nvSpPr>
          <p:cNvPr id="8" name="Footer Placeholder 7">
            <a:extLst>
              <a:ext uri="{FF2B5EF4-FFF2-40B4-BE49-F238E27FC236}">
                <a16:creationId xmlns="" xmlns:a16="http://schemas.microsoft.com/office/drawing/2014/main" id="{7EBC25BC-2C98-574D-BCCD-E36CAB07F2F5}"/>
              </a:ext>
            </a:extLst>
          </p:cNvPr>
          <p:cNvSpPr>
            <a:spLocks noGrp="1"/>
          </p:cNvSpPr>
          <p:nvPr>
            <p:ph type="ftr" sz="quarter" idx="11"/>
          </p:nvPr>
        </p:nvSpPr>
        <p:spPr/>
        <p:txBody>
          <a:bodyPr/>
          <a:lstStyle/>
          <a:p>
            <a:r>
              <a:rPr lang="es-CO"/>
              <a:t>TEGNOLOGIA EN DESARROLLO DE SOFWARE</a:t>
            </a:r>
            <a:endParaRPr lang="en-US"/>
          </a:p>
        </p:txBody>
      </p:sp>
      <p:sp>
        <p:nvSpPr>
          <p:cNvPr id="9" name="Slide Number Placeholder 8">
            <a:extLst>
              <a:ext uri="{FF2B5EF4-FFF2-40B4-BE49-F238E27FC236}">
                <a16:creationId xmlns="" xmlns:a16="http://schemas.microsoft.com/office/drawing/2014/main" id="{BCA5C95A-7789-E042-8471-D442D9BB545F}"/>
              </a:ext>
            </a:extLst>
          </p:cNvPr>
          <p:cNvSpPr>
            <a:spLocks noGrp="1"/>
          </p:cNvSpPr>
          <p:nvPr>
            <p:ph type="sldNum" sz="quarter" idx="12"/>
          </p:nvPr>
        </p:nvSpPr>
        <p:spPr/>
        <p:txBody>
          <a:bodyPr/>
          <a:lstStyle/>
          <a:p>
            <a:fld id="{86BB3423-611C-6944-BA94-F2572F362413}" type="slidenum">
              <a:rPr lang="en-US" smtClean="0"/>
              <a:t>‹Nº›</a:t>
            </a:fld>
            <a:endParaRPr lang="en-US"/>
          </a:p>
        </p:txBody>
      </p:sp>
      <p:sp>
        <p:nvSpPr>
          <p:cNvPr id="52" name="Rectangle 51">
            <a:extLst>
              <a:ext uri="{FF2B5EF4-FFF2-40B4-BE49-F238E27FC236}">
                <a16:creationId xmlns="" xmlns:a16="http://schemas.microsoft.com/office/drawing/2014/main" id="{3DF1BA5B-EDD8-B648-8A3E-E2B3570B1EA0}"/>
              </a:ext>
            </a:extLst>
          </p:cNvPr>
          <p:cNvSpPr/>
          <p:nvPr/>
        </p:nvSpPr>
        <p:spPr>
          <a:xfrm>
            <a:off x="11738231" y="1096772"/>
            <a:ext cx="453769" cy="57612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sp>
        <p:nvSpPr>
          <p:cNvPr id="57" name="Rectangle 56">
            <a:extLst>
              <a:ext uri="{FF2B5EF4-FFF2-40B4-BE49-F238E27FC236}">
                <a16:creationId xmlns="" xmlns:a16="http://schemas.microsoft.com/office/drawing/2014/main" id="{D7476360-629C-DE48-85B7-F4BE6CC457DB}"/>
              </a:ext>
            </a:extLst>
          </p:cNvPr>
          <p:cNvSpPr/>
          <p:nvPr/>
        </p:nvSpPr>
        <p:spPr>
          <a:xfrm>
            <a:off x="9881559" y="976630"/>
            <a:ext cx="1336774" cy="12014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Cross 13">
            <a:extLst>
              <a:ext uri="{FF2B5EF4-FFF2-40B4-BE49-F238E27FC236}">
                <a16:creationId xmlns="" xmlns:a16="http://schemas.microsoft.com/office/drawing/2014/main" id="{C5F6C588-FC1B-3147-AFA1-CD7D76C5AEAC}"/>
              </a:ext>
            </a:extLst>
          </p:cNvPr>
          <p:cNvSpPr/>
          <p:nvPr/>
        </p:nvSpPr>
        <p:spPr>
          <a:xfrm>
            <a:off x="11531286" y="5618903"/>
            <a:ext cx="524933" cy="524933"/>
          </a:xfrm>
          <a:prstGeom prst="plus">
            <a:avLst>
              <a:gd name="adj" fmla="val 39516"/>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883744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8915401-5318-7045-8AE3-B1A99F2D822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 xmlns:a16="http://schemas.microsoft.com/office/drawing/2014/main" id="{26E2F55F-EB76-AE49-B554-12B65B636A90}"/>
              </a:ext>
            </a:extLst>
          </p:cNvPr>
          <p:cNvSpPr>
            <a:spLocks noGrp="1"/>
          </p:cNvSpPr>
          <p:nvPr>
            <p:ph type="dt" sz="half" idx="10"/>
          </p:nvPr>
        </p:nvSpPr>
        <p:spPr/>
        <p:txBody>
          <a:bodyPr/>
          <a:lstStyle/>
          <a:p>
            <a:fld id="{60416E45-F065-41BD-ADD1-3074D5AF970C}" type="datetime1">
              <a:rPr lang="en-US" smtClean="0"/>
              <a:t>5/9/2024</a:t>
            </a:fld>
            <a:endParaRPr lang="en-US"/>
          </a:p>
        </p:txBody>
      </p:sp>
      <p:sp>
        <p:nvSpPr>
          <p:cNvPr id="4" name="Footer Placeholder 3">
            <a:extLst>
              <a:ext uri="{FF2B5EF4-FFF2-40B4-BE49-F238E27FC236}">
                <a16:creationId xmlns="" xmlns:a16="http://schemas.microsoft.com/office/drawing/2014/main" id="{86CB6E6E-D81E-C44A-AC54-CBE0134C108F}"/>
              </a:ext>
            </a:extLst>
          </p:cNvPr>
          <p:cNvSpPr>
            <a:spLocks noGrp="1"/>
          </p:cNvSpPr>
          <p:nvPr>
            <p:ph type="ftr" sz="quarter" idx="11"/>
          </p:nvPr>
        </p:nvSpPr>
        <p:spPr/>
        <p:txBody>
          <a:bodyPr/>
          <a:lstStyle/>
          <a:p>
            <a:r>
              <a:rPr lang="es-CO"/>
              <a:t>TEGNOLOGIA EN DESARROLLO DE SOFWARE</a:t>
            </a:r>
            <a:endParaRPr lang="en-US"/>
          </a:p>
        </p:txBody>
      </p:sp>
      <p:sp>
        <p:nvSpPr>
          <p:cNvPr id="5" name="Slide Number Placeholder 4">
            <a:extLst>
              <a:ext uri="{FF2B5EF4-FFF2-40B4-BE49-F238E27FC236}">
                <a16:creationId xmlns="" xmlns:a16="http://schemas.microsoft.com/office/drawing/2014/main" id="{92E025B9-9F46-3049-9977-0119B96D393C}"/>
              </a:ext>
            </a:extLst>
          </p:cNvPr>
          <p:cNvSpPr>
            <a:spLocks noGrp="1"/>
          </p:cNvSpPr>
          <p:nvPr>
            <p:ph type="sldNum" sz="quarter" idx="12"/>
          </p:nvPr>
        </p:nvSpPr>
        <p:spPr/>
        <p:txBody>
          <a:bodyPr/>
          <a:lstStyle/>
          <a:p>
            <a:fld id="{86BB3423-611C-6944-BA94-F2572F362413}" type="slidenum">
              <a:rPr lang="en-US" smtClean="0"/>
              <a:t>‹Nº›</a:t>
            </a:fld>
            <a:endParaRPr lang="en-US"/>
          </a:p>
        </p:txBody>
      </p:sp>
      <p:sp>
        <p:nvSpPr>
          <p:cNvPr id="48" name="Rectangle 47">
            <a:extLst>
              <a:ext uri="{FF2B5EF4-FFF2-40B4-BE49-F238E27FC236}">
                <a16:creationId xmlns="" xmlns:a16="http://schemas.microsoft.com/office/drawing/2014/main" id="{65760068-EADA-2B4B-9819-CF981184FAEB}"/>
              </a:ext>
            </a:extLst>
          </p:cNvPr>
          <p:cNvSpPr/>
          <p:nvPr/>
        </p:nvSpPr>
        <p:spPr>
          <a:xfrm>
            <a:off x="9881559" y="976630"/>
            <a:ext cx="1336774" cy="12014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 xmlns:a16="http://schemas.microsoft.com/office/drawing/2014/main" id="{81DA7622-137E-184A-A93C-8DBB10318AE6}"/>
              </a:ext>
            </a:extLst>
          </p:cNvPr>
          <p:cNvSpPr/>
          <p:nvPr/>
        </p:nvSpPr>
        <p:spPr>
          <a:xfrm>
            <a:off x="11738231" y="1096772"/>
            <a:ext cx="453769" cy="57612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sp>
        <p:nvSpPr>
          <p:cNvPr id="9" name="Cross 8">
            <a:extLst>
              <a:ext uri="{FF2B5EF4-FFF2-40B4-BE49-F238E27FC236}">
                <a16:creationId xmlns="" xmlns:a16="http://schemas.microsoft.com/office/drawing/2014/main" id="{54FB0990-6F8D-B048-8309-19B0D1A41033}"/>
              </a:ext>
            </a:extLst>
          </p:cNvPr>
          <p:cNvSpPr/>
          <p:nvPr/>
        </p:nvSpPr>
        <p:spPr>
          <a:xfrm>
            <a:off x="11531286" y="5618903"/>
            <a:ext cx="524933" cy="524933"/>
          </a:xfrm>
          <a:prstGeom prst="plus">
            <a:avLst>
              <a:gd name="adj" fmla="val 39516"/>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213445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5BAF81DD-2B1F-3444-8023-DD52318FE9F6}"/>
              </a:ext>
            </a:extLst>
          </p:cNvPr>
          <p:cNvSpPr>
            <a:spLocks noGrp="1"/>
          </p:cNvSpPr>
          <p:nvPr>
            <p:ph type="dt" sz="half" idx="10"/>
          </p:nvPr>
        </p:nvSpPr>
        <p:spPr/>
        <p:txBody>
          <a:bodyPr/>
          <a:lstStyle/>
          <a:p>
            <a:fld id="{2A6F4C5C-2254-4065-8942-A06B3D151D4E}" type="datetime1">
              <a:rPr lang="en-US" smtClean="0"/>
              <a:t>5/9/2024</a:t>
            </a:fld>
            <a:endParaRPr lang="en-US"/>
          </a:p>
        </p:txBody>
      </p:sp>
      <p:sp>
        <p:nvSpPr>
          <p:cNvPr id="3" name="Footer Placeholder 2">
            <a:extLst>
              <a:ext uri="{FF2B5EF4-FFF2-40B4-BE49-F238E27FC236}">
                <a16:creationId xmlns="" xmlns:a16="http://schemas.microsoft.com/office/drawing/2014/main" id="{36927EE3-DAA3-D948-B8FD-48417540B525}"/>
              </a:ext>
            </a:extLst>
          </p:cNvPr>
          <p:cNvSpPr>
            <a:spLocks noGrp="1"/>
          </p:cNvSpPr>
          <p:nvPr>
            <p:ph type="ftr" sz="quarter" idx="11"/>
          </p:nvPr>
        </p:nvSpPr>
        <p:spPr/>
        <p:txBody>
          <a:bodyPr/>
          <a:lstStyle/>
          <a:p>
            <a:r>
              <a:rPr lang="es-CO"/>
              <a:t>TEGNOLOGIA EN DESARROLLO DE SOFWARE</a:t>
            </a:r>
            <a:endParaRPr lang="en-US"/>
          </a:p>
        </p:txBody>
      </p:sp>
      <p:sp>
        <p:nvSpPr>
          <p:cNvPr id="4" name="Slide Number Placeholder 3">
            <a:extLst>
              <a:ext uri="{FF2B5EF4-FFF2-40B4-BE49-F238E27FC236}">
                <a16:creationId xmlns="" xmlns:a16="http://schemas.microsoft.com/office/drawing/2014/main" id="{BC4532D4-FFBF-6C47-A6C9-D55196D91B87}"/>
              </a:ext>
            </a:extLst>
          </p:cNvPr>
          <p:cNvSpPr>
            <a:spLocks noGrp="1"/>
          </p:cNvSpPr>
          <p:nvPr>
            <p:ph type="sldNum" sz="quarter" idx="12"/>
          </p:nvPr>
        </p:nvSpPr>
        <p:spPr/>
        <p:txBody>
          <a:bodyPr/>
          <a:lstStyle/>
          <a:p>
            <a:fld id="{86BB3423-611C-6944-BA94-F2572F362413}" type="slidenum">
              <a:rPr lang="en-US" smtClean="0"/>
              <a:t>‹Nº›</a:t>
            </a:fld>
            <a:endParaRPr lang="en-US"/>
          </a:p>
        </p:txBody>
      </p:sp>
      <p:sp>
        <p:nvSpPr>
          <p:cNvPr id="47" name="Rectangle 46">
            <a:extLst>
              <a:ext uri="{FF2B5EF4-FFF2-40B4-BE49-F238E27FC236}">
                <a16:creationId xmlns="" xmlns:a16="http://schemas.microsoft.com/office/drawing/2014/main" id="{DB8D5541-7726-BA46-8BFA-BF6AA8D42BD7}"/>
              </a:ext>
            </a:extLst>
          </p:cNvPr>
          <p:cNvSpPr/>
          <p:nvPr/>
        </p:nvSpPr>
        <p:spPr>
          <a:xfrm>
            <a:off x="-1" y="1096772"/>
            <a:ext cx="263565" cy="57612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Cross 47">
            <a:extLst>
              <a:ext uri="{FF2B5EF4-FFF2-40B4-BE49-F238E27FC236}">
                <a16:creationId xmlns="" xmlns:a16="http://schemas.microsoft.com/office/drawing/2014/main" id="{97F434CF-7503-CE4F-8426-C312C6315AD0}"/>
              </a:ext>
            </a:extLst>
          </p:cNvPr>
          <p:cNvSpPr/>
          <p:nvPr/>
        </p:nvSpPr>
        <p:spPr>
          <a:xfrm>
            <a:off x="58248" y="5618903"/>
            <a:ext cx="524933" cy="524933"/>
          </a:xfrm>
          <a:prstGeom prst="plus">
            <a:avLst>
              <a:gd name="adj" fmla="val 39516"/>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 xmlns:a16="http://schemas.microsoft.com/office/drawing/2014/main" id="{FEDBFB2F-FE34-E349-9484-C275FBE31614}"/>
              </a:ext>
            </a:extLst>
          </p:cNvPr>
          <p:cNvSpPr/>
          <p:nvPr/>
        </p:nvSpPr>
        <p:spPr>
          <a:xfrm>
            <a:off x="9881559" y="976630"/>
            <a:ext cx="1336774" cy="12014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601058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692DCFD-BEE6-AC49-BABD-D8B89C3B69D0}"/>
              </a:ext>
            </a:extLst>
          </p:cNvPr>
          <p:cNvSpPr>
            <a:spLocks noGrp="1"/>
          </p:cNvSpPr>
          <p:nvPr>
            <p:ph type="title"/>
          </p:nvPr>
        </p:nvSpPr>
        <p:spPr>
          <a:xfrm>
            <a:off x="565149" y="1203800"/>
            <a:ext cx="4114800" cy="1077218"/>
          </a:xfrm>
        </p:spPr>
        <p:txBody>
          <a:bodyPr anchor="b">
            <a:normAutofit/>
          </a:bodyPr>
          <a:lstStyle>
            <a:lvl1pPr>
              <a:defRPr sz="3200"/>
            </a:lvl1pPr>
          </a:lstStyle>
          <a:p>
            <a:r>
              <a:rPr lang="en-US" dirty="0"/>
              <a:t>Click to edit Master title style</a:t>
            </a:r>
          </a:p>
        </p:txBody>
      </p:sp>
      <p:sp>
        <p:nvSpPr>
          <p:cNvPr id="3" name="Content Placeholder 2">
            <a:extLst>
              <a:ext uri="{FF2B5EF4-FFF2-40B4-BE49-F238E27FC236}">
                <a16:creationId xmlns="" xmlns:a16="http://schemas.microsoft.com/office/drawing/2014/main" id="{431DE035-8260-4443-B1D9-A9C8D584039E}"/>
              </a:ext>
            </a:extLst>
          </p:cNvPr>
          <p:cNvSpPr>
            <a:spLocks noGrp="1"/>
          </p:cNvSpPr>
          <p:nvPr>
            <p:ph idx="1"/>
          </p:nvPr>
        </p:nvSpPr>
        <p:spPr>
          <a:xfrm>
            <a:off x="5611813" y="1508252"/>
            <a:ext cx="5606518" cy="4045881"/>
          </a:xfrm>
        </p:spPr>
        <p:txBody>
          <a:bodyPr/>
          <a:lstStyle>
            <a:lvl1pPr>
              <a:defRPr sz="2800"/>
            </a:lvl1pPr>
            <a:lvl2pPr>
              <a:defRPr sz="2400"/>
            </a:lvl2pPr>
            <a:lvl3pPr>
              <a:defRPr sz="2000"/>
            </a:lvl3pPr>
            <a:lvl4pPr>
              <a:defRPr sz="1800"/>
            </a:lvl4pPr>
            <a:lvl5pPr>
              <a:defRPr sz="16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 xmlns:a16="http://schemas.microsoft.com/office/drawing/2014/main" id="{CCC1AA53-7507-D04B-9B8E-6A4F7122ECA5}"/>
              </a:ext>
            </a:extLst>
          </p:cNvPr>
          <p:cNvSpPr>
            <a:spLocks noGrp="1"/>
          </p:cNvSpPr>
          <p:nvPr>
            <p:ph type="body" sz="half" idx="2"/>
          </p:nvPr>
        </p:nvSpPr>
        <p:spPr>
          <a:xfrm>
            <a:off x="565149" y="2368295"/>
            <a:ext cx="4114800" cy="318583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 xmlns:a16="http://schemas.microsoft.com/office/drawing/2014/main" id="{A356E11F-3003-0745-ACAB-FAA4E676EFCD}"/>
              </a:ext>
            </a:extLst>
          </p:cNvPr>
          <p:cNvSpPr>
            <a:spLocks noGrp="1"/>
          </p:cNvSpPr>
          <p:nvPr>
            <p:ph type="dt" sz="half" idx="10"/>
          </p:nvPr>
        </p:nvSpPr>
        <p:spPr/>
        <p:txBody>
          <a:bodyPr/>
          <a:lstStyle/>
          <a:p>
            <a:fld id="{F7CD7E86-7B69-44DB-8A06-FEE25E98E073}" type="datetime1">
              <a:rPr lang="en-US" smtClean="0"/>
              <a:t>5/9/2024</a:t>
            </a:fld>
            <a:endParaRPr lang="en-US"/>
          </a:p>
        </p:txBody>
      </p:sp>
      <p:sp>
        <p:nvSpPr>
          <p:cNvPr id="6" name="Footer Placeholder 5">
            <a:extLst>
              <a:ext uri="{FF2B5EF4-FFF2-40B4-BE49-F238E27FC236}">
                <a16:creationId xmlns="" xmlns:a16="http://schemas.microsoft.com/office/drawing/2014/main" id="{92BC11A6-59AC-FE45-8A1C-9DDC00582A70}"/>
              </a:ext>
            </a:extLst>
          </p:cNvPr>
          <p:cNvSpPr>
            <a:spLocks noGrp="1"/>
          </p:cNvSpPr>
          <p:nvPr>
            <p:ph type="ftr" sz="quarter" idx="11"/>
          </p:nvPr>
        </p:nvSpPr>
        <p:spPr/>
        <p:txBody>
          <a:bodyPr/>
          <a:lstStyle/>
          <a:p>
            <a:r>
              <a:rPr lang="es-CO"/>
              <a:t>TEGNOLOGIA EN DESARROLLO DE SOFWARE</a:t>
            </a:r>
            <a:endParaRPr lang="en-US"/>
          </a:p>
        </p:txBody>
      </p:sp>
      <p:sp>
        <p:nvSpPr>
          <p:cNvPr id="7" name="Slide Number Placeholder 6">
            <a:extLst>
              <a:ext uri="{FF2B5EF4-FFF2-40B4-BE49-F238E27FC236}">
                <a16:creationId xmlns="" xmlns:a16="http://schemas.microsoft.com/office/drawing/2014/main" id="{CAD6F51E-1A94-034C-BBEE-C26A3AF0E815}"/>
              </a:ext>
            </a:extLst>
          </p:cNvPr>
          <p:cNvSpPr>
            <a:spLocks noGrp="1"/>
          </p:cNvSpPr>
          <p:nvPr>
            <p:ph type="sldNum" sz="quarter" idx="12"/>
          </p:nvPr>
        </p:nvSpPr>
        <p:spPr/>
        <p:txBody>
          <a:bodyPr/>
          <a:lstStyle/>
          <a:p>
            <a:fld id="{86BB3423-611C-6944-BA94-F2572F362413}" type="slidenum">
              <a:rPr lang="en-US" smtClean="0"/>
              <a:t>‹Nº›</a:t>
            </a:fld>
            <a:endParaRPr lang="en-US"/>
          </a:p>
        </p:txBody>
      </p:sp>
      <p:sp>
        <p:nvSpPr>
          <p:cNvPr id="50" name="Rectangle 49">
            <a:extLst>
              <a:ext uri="{FF2B5EF4-FFF2-40B4-BE49-F238E27FC236}">
                <a16:creationId xmlns="" xmlns:a16="http://schemas.microsoft.com/office/drawing/2014/main" id="{50B7D330-76C0-224C-9C3C-27C4D2B0DDB4}"/>
              </a:ext>
            </a:extLst>
          </p:cNvPr>
          <p:cNvSpPr/>
          <p:nvPr/>
        </p:nvSpPr>
        <p:spPr>
          <a:xfrm>
            <a:off x="9881559" y="976630"/>
            <a:ext cx="1336774" cy="12014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 xmlns:a16="http://schemas.microsoft.com/office/drawing/2014/main" id="{35464D55-5C51-844B-A38A-8143590FB934}"/>
              </a:ext>
            </a:extLst>
          </p:cNvPr>
          <p:cNvSpPr/>
          <p:nvPr/>
        </p:nvSpPr>
        <p:spPr>
          <a:xfrm>
            <a:off x="-1" y="1096772"/>
            <a:ext cx="263565" cy="57612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Cross 10">
            <a:extLst>
              <a:ext uri="{FF2B5EF4-FFF2-40B4-BE49-F238E27FC236}">
                <a16:creationId xmlns="" xmlns:a16="http://schemas.microsoft.com/office/drawing/2014/main" id="{FD988250-C554-DE44-B887-57D0B2AA8E37}"/>
              </a:ext>
            </a:extLst>
          </p:cNvPr>
          <p:cNvSpPr/>
          <p:nvPr/>
        </p:nvSpPr>
        <p:spPr>
          <a:xfrm>
            <a:off x="58248" y="5618903"/>
            <a:ext cx="524933" cy="524933"/>
          </a:xfrm>
          <a:prstGeom prst="plus">
            <a:avLst>
              <a:gd name="adj" fmla="val 39516"/>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486686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8686C7C-36AD-9A4E-8524-8F44E8839EA8}"/>
              </a:ext>
            </a:extLst>
          </p:cNvPr>
          <p:cNvSpPr>
            <a:spLocks noGrp="1"/>
          </p:cNvSpPr>
          <p:nvPr>
            <p:ph type="title"/>
          </p:nvPr>
        </p:nvSpPr>
        <p:spPr>
          <a:xfrm>
            <a:off x="565149" y="1203800"/>
            <a:ext cx="4114800" cy="1077218"/>
          </a:xfrm>
        </p:spPr>
        <p:txBody>
          <a:bodyPr anchor="b">
            <a:normAutofit/>
          </a:bodyPr>
          <a:lstStyle>
            <a:lvl1pPr>
              <a:defRPr sz="3200"/>
            </a:lvl1pPr>
          </a:lstStyle>
          <a:p>
            <a:r>
              <a:rPr lang="en-US"/>
              <a:t>Click to edit Master title style</a:t>
            </a:r>
          </a:p>
        </p:txBody>
      </p:sp>
      <p:sp>
        <p:nvSpPr>
          <p:cNvPr id="3" name="Picture Placeholder 2">
            <a:extLst>
              <a:ext uri="{FF2B5EF4-FFF2-40B4-BE49-F238E27FC236}">
                <a16:creationId xmlns="" xmlns:a16="http://schemas.microsoft.com/office/drawing/2014/main" id="{A1015248-4C80-3348-A8A9-6C9F5D32FCE3}"/>
              </a:ext>
            </a:extLst>
          </p:cNvPr>
          <p:cNvSpPr>
            <a:spLocks noGrp="1"/>
          </p:cNvSpPr>
          <p:nvPr>
            <p:ph type="pic" idx="1"/>
          </p:nvPr>
        </p:nvSpPr>
        <p:spPr>
          <a:xfrm>
            <a:off x="5631151" y="1096772"/>
            <a:ext cx="6096270" cy="5761228"/>
          </a:xfrm>
          <a:solidFill>
            <a:schemeClr val="bg2"/>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 xmlns:a16="http://schemas.microsoft.com/office/drawing/2014/main" id="{D74B3083-CA16-C54A-B130-7BEE6DF9D815}"/>
              </a:ext>
            </a:extLst>
          </p:cNvPr>
          <p:cNvSpPr>
            <a:spLocks noGrp="1"/>
          </p:cNvSpPr>
          <p:nvPr>
            <p:ph type="body" sz="half" idx="2"/>
          </p:nvPr>
        </p:nvSpPr>
        <p:spPr>
          <a:xfrm>
            <a:off x="565149" y="2370666"/>
            <a:ext cx="4114800" cy="318346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 xmlns:a16="http://schemas.microsoft.com/office/drawing/2014/main" id="{A93C6EB5-D7D1-E247-B9D7-D319E5AAB962}"/>
              </a:ext>
            </a:extLst>
          </p:cNvPr>
          <p:cNvSpPr>
            <a:spLocks noGrp="1"/>
          </p:cNvSpPr>
          <p:nvPr>
            <p:ph type="dt" sz="half" idx="10"/>
          </p:nvPr>
        </p:nvSpPr>
        <p:spPr/>
        <p:txBody>
          <a:bodyPr/>
          <a:lstStyle/>
          <a:p>
            <a:fld id="{9C32DCB1-CEE9-4677-B646-A850E3CECFD1}" type="datetime1">
              <a:rPr lang="en-US" smtClean="0"/>
              <a:t>5/9/2024</a:t>
            </a:fld>
            <a:endParaRPr lang="en-US"/>
          </a:p>
        </p:txBody>
      </p:sp>
      <p:sp>
        <p:nvSpPr>
          <p:cNvPr id="6" name="Footer Placeholder 5">
            <a:extLst>
              <a:ext uri="{FF2B5EF4-FFF2-40B4-BE49-F238E27FC236}">
                <a16:creationId xmlns="" xmlns:a16="http://schemas.microsoft.com/office/drawing/2014/main" id="{75FBF6CC-F5C4-9847-BADB-8B7441C8F323}"/>
              </a:ext>
            </a:extLst>
          </p:cNvPr>
          <p:cNvSpPr>
            <a:spLocks noGrp="1"/>
          </p:cNvSpPr>
          <p:nvPr>
            <p:ph type="ftr" sz="quarter" idx="11"/>
          </p:nvPr>
        </p:nvSpPr>
        <p:spPr/>
        <p:txBody>
          <a:bodyPr/>
          <a:lstStyle/>
          <a:p>
            <a:r>
              <a:rPr lang="es-CO"/>
              <a:t>TEGNOLOGIA EN DESARROLLO DE SOFWARE</a:t>
            </a:r>
            <a:endParaRPr lang="en-US"/>
          </a:p>
        </p:txBody>
      </p:sp>
      <p:sp>
        <p:nvSpPr>
          <p:cNvPr id="7" name="Slide Number Placeholder 6">
            <a:extLst>
              <a:ext uri="{FF2B5EF4-FFF2-40B4-BE49-F238E27FC236}">
                <a16:creationId xmlns="" xmlns:a16="http://schemas.microsoft.com/office/drawing/2014/main" id="{88763FE4-B2F5-7741-B517-533F1C98CE1B}"/>
              </a:ext>
            </a:extLst>
          </p:cNvPr>
          <p:cNvSpPr>
            <a:spLocks noGrp="1"/>
          </p:cNvSpPr>
          <p:nvPr>
            <p:ph type="sldNum" sz="quarter" idx="12"/>
          </p:nvPr>
        </p:nvSpPr>
        <p:spPr/>
        <p:txBody>
          <a:bodyPr/>
          <a:lstStyle/>
          <a:p>
            <a:fld id="{86BB3423-611C-6944-BA94-F2572F362413}" type="slidenum">
              <a:rPr lang="en-US" smtClean="0"/>
              <a:t>‹Nº›</a:t>
            </a:fld>
            <a:endParaRPr lang="en-US"/>
          </a:p>
        </p:txBody>
      </p:sp>
      <p:sp>
        <p:nvSpPr>
          <p:cNvPr id="54" name="Rectangle 53">
            <a:extLst>
              <a:ext uri="{FF2B5EF4-FFF2-40B4-BE49-F238E27FC236}">
                <a16:creationId xmlns="" xmlns:a16="http://schemas.microsoft.com/office/drawing/2014/main" id="{AB80A771-7D8E-0F4A-93A3-B977667D338E}"/>
              </a:ext>
            </a:extLst>
          </p:cNvPr>
          <p:cNvSpPr/>
          <p:nvPr/>
        </p:nvSpPr>
        <p:spPr>
          <a:xfrm>
            <a:off x="9881559" y="976630"/>
            <a:ext cx="1336774" cy="12014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 xmlns:a16="http://schemas.microsoft.com/office/drawing/2014/main" id="{2C9320FA-0E3A-2749-9085-DF30FA26F4BD}"/>
              </a:ext>
            </a:extLst>
          </p:cNvPr>
          <p:cNvSpPr/>
          <p:nvPr/>
        </p:nvSpPr>
        <p:spPr>
          <a:xfrm>
            <a:off x="-1" y="1096772"/>
            <a:ext cx="263565" cy="57612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Cross 10">
            <a:extLst>
              <a:ext uri="{FF2B5EF4-FFF2-40B4-BE49-F238E27FC236}">
                <a16:creationId xmlns="" xmlns:a16="http://schemas.microsoft.com/office/drawing/2014/main" id="{5A3DF5D0-8A2C-A049-9132-EE1EF7D014D4}"/>
              </a:ext>
            </a:extLst>
          </p:cNvPr>
          <p:cNvSpPr/>
          <p:nvPr/>
        </p:nvSpPr>
        <p:spPr>
          <a:xfrm>
            <a:off x="58248" y="5618903"/>
            <a:ext cx="524933" cy="524933"/>
          </a:xfrm>
          <a:prstGeom prst="plus">
            <a:avLst>
              <a:gd name="adj" fmla="val 39516"/>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897327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image" Target="../media/image3.svg"/><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88952BFD-D607-6845-9C7B-1C8D3B4EE760}"/>
              </a:ext>
            </a:extLst>
          </p:cNvPr>
          <p:cNvSpPr>
            <a:spLocks noGrp="1"/>
          </p:cNvSpPr>
          <p:nvPr>
            <p:ph type="title"/>
          </p:nvPr>
        </p:nvSpPr>
        <p:spPr>
          <a:xfrm>
            <a:off x="565149" y="1204721"/>
            <a:ext cx="8267296" cy="1446550"/>
          </a:xfrm>
          <a:prstGeom prst="rect">
            <a:avLst/>
          </a:prstGeom>
        </p:spPr>
        <p:txBody>
          <a:bodyPr vert="horz" lIns="91440" tIns="45720" rIns="91440" bIns="45720" rtlCol="0" anchor="t">
            <a:normAutofit/>
          </a:bodyPr>
          <a:lstStyle/>
          <a:p>
            <a:r>
              <a:rPr lang="en-US"/>
              <a:t>Click to edit Master title style</a:t>
            </a:r>
          </a:p>
        </p:txBody>
      </p:sp>
      <p:sp>
        <p:nvSpPr>
          <p:cNvPr id="3" name="Text Placeholder 2">
            <a:extLst>
              <a:ext uri="{FF2B5EF4-FFF2-40B4-BE49-F238E27FC236}">
                <a16:creationId xmlns="" xmlns:a16="http://schemas.microsoft.com/office/drawing/2014/main" id="{EEBB52FF-3B04-8245-BF0B-89C9E293362A}"/>
              </a:ext>
            </a:extLst>
          </p:cNvPr>
          <p:cNvSpPr>
            <a:spLocks noGrp="1"/>
          </p:cNvSpPr>
          <p:nvPr>
            <p:ph type="body" idx="1"/>
          </p:nvPr>
        </p:nvSpPr>
        <p:spPr>
          <a:xfrm>
            <a:off x="565150" y="2691638"/>
            <a:ext cx="8267296" cy="3188586"/>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 xmlns:a16="http://schemas.microsoft.com/office/drawing/2014/main" id="{EDA99BFE-CBDD-C344-A21E-44A52F11B662}"/>
              </a:ext>
            </a:extLst>
          </p:cNvPr>
          <p:cNvSpPr>
            <a:spLocks noGrp="1"/>
          </p:cNvSpPr>
          <p:nvPr>
            <p:ph type="dt" sz="half" idx="2"/>
          </p:nvPr>
        </p:nvSpPr>
        <p:spPr>
          <a:xfrm>
            <a:off x="565149" y="5949696"/>
            <a:ext cx="4114800" cy="365125"/>
          </a:xfrm>
          <a:prstGeom prst="rect">
            <a:avLst/>
          </a:prstGeom>
        </p:spPr>
        <p:txBody>
          <a:bodyPr vert="horz" lIns="91440" tIns="45720" rIns="91440" bIns="45720" rtlCol="0" anchor="ctr" anchorCtr="0"/>
          <a:lstStyle>
            <a:lvl1pPr algn="l">
              <a:defRPr lang="en-US" sz="1050" smtClean="0">
                <a:latin typeface="+mn-lt"/>
              </a:defRPr>
            </a:lvl1pPr>
          </a:lstStyle>
          <a:p>
            <a:fld id="{2564AB8C-E76F-4513-B11D-FE63B955E069}" type="datetime1">
              <a:rPr lang="en-US" smtClean="0"/>
              <a:t>5/9/2024</a:t>
            </a:fld>
            <a:endParaRPr lang="en-US" dirty="0"/>
          </a:p>
        </p:txBody>
      </p:sp>
      <p:sp>
        <p:nvSpPr>
          <p:cNvPr id="5" name="Footer Placeholder 4">
            <a:extLst>
              <a:ext uri="{FF2B5EF4-FFF2-40B4-BE49-F238E27FC236}">
                <a16:creationId xmlns="" xmlns:a16="http://schemas.microsoft.com/office/drawing/2014/main" id="{BDC371C0-3DCE-0743-946F-C7540DD7895F}"/>
              </a:ext>
            </a:extLst>
          </p:cNvPr>
          <p:cNvSpPr>
            <a:spLocks noGrp="1"/>
          </p:cNvSpPr>
          <p:nvPr>
            <p:ph type="ftr" sz="quarter" idx="3"/>
          </p:nvPr>
        </p:nvSpPr>
        <p:spPr>
          <a:xfrm>
            <a:off x="565150" y="543179"/>
            <a:ext cx="4114800" cy="246888"/>
          </a:xfrm>
          <a:prstGeom prst="rect">
            <a:avLst/>
          </a:prstGeom>
        </p:spPr>
        <p:txBody>
          <a:bodyPr vert="horz" lIns="91440" tIns="45720" rIns="91440" bIns="45720" rtlCol="0" anchor="ctr" anchorCtr="0"/>
          <a:lstStyle>
            <a:lvl1pPr algn="l">
              <a:defRPr lang="en-US" sz="1050">
                <a:latin typeface="+mn-lt"/>
              </a:defRPr>
            </a:lvl1pPr>
          </a:lstStyle>
          <a:p>
            <a:r>
              <a:rPr lang="es-CO"/>
              <a:t>TEGNOLOGIA EN DESARROLLO DE SOFWARE</a:t>
            </a:r>
            <a:endParaRPr lang="en-US" dirty="0"/>
          </a:p>
        </p:txBody>
      </p:sp>
      <p:sp>
        <p:nvSpPr>
          <p:cNvPr id="6" name="Slide Number Placeholder 5">
            <a:extLst>
              <a:ext uri="{FF2B5EF4-FFF2-40B4-BE49-F238E27FC236}">
                <a16:creationId xmlns="" xmlns:a16="http://schemas.microsoft.com/office/drawing/2014/main" id="{E6E32ADB-4517-194F-8B4B-A9D26B3C02E3}"/>
              </a:ext>
            </a:extLst>
          </p:cNvPr>
          <p:cNvSpPr>
            <a:spLocks noGrp="1"/>
          </p:cNvSpPr>
          <p:nvPr>
            <p:ph type="sldNum" sz="quarter" idx="4"/>
          </p:nvPr>
        </p:nvSpPr>
        <p:spPr>
          <a:xfrm>
            <a:off x="10813024" y="511175"/>
            <a:ext cx="914400" cy="310896"/>
          </a:xfrm>
          <a:prstGeom prst="rect">
            <a:avLst/>
          </a:prstGeom>
        </p:spPr>
        <p:txBody>
          <a:bodyPr vert="horz" lIns="91440" tIns="45720" rIns="91440" bIns="45720" rtlCol="0" anchor="ctr"/>
          <a:lstStyle>
            <a:lvl1pPr algn="r">
              <a:defRPr sz="1400" b="0" i="0">
                <a:solidFill>
                  <a:schemeClr val="tx1"/>
                </a:solidFill>
                <a:latin typeface="+mn-lt"/>
              </a:defRPr>
            </a:lvl1pPr>
          </a:lstStyle>
          <a:p>
            <a:fld id="{86BB3423-611C-6944-BA94-F2572F362413}" type="slidenum">
              <a:rPr lang="en-US" smtClean="0"/>
              <a:pPr/>
              <a:t>‹Nº›</a:t>
            </a:fld>
            <a:endParaRPr lang="en-US"/>
          </a:p>
        </p:txBody>
      </p:sp>
    </p:spTree>
    <p:extLst>
      <p:ext uri="{BB962C8B-B14F-4D97-AF65-F5344CB8AC3E}">
        <p14:creationId xmlns:p14="http://schemas.microsoft.com/office/powerpoint/2010/main" val="4210382227"/>
      </p:ext>
    </p:extLst>
  </p:cSld>
  <p:clrMap bg1="lt1" tx1="dk1" bg2="lt2" tx2="dk2" accent1="accent1" accent2="accent2" accent3="accent3" accent4="accent4" accent5="accent5" accent6="accent6" hlink="hlink" folHlink="folHlink"/>
  <p:sldLayoutIdLst>
    <p:sldLayoutId id="2147483719" r:id="rId1"/>
    <p:sldLayoutId id="2147483720" r:id="rId2"/>
    <p:sldLayoutId id="2147483721" r:id="rId3"/>
    <p:sldLayoutId id="2147483722" r:id="rId4"/>
    <p:sldLayoutId id="2147483723" r:id="rId5"/>
    <p:sldLayoutId id="2147483724" r:id="rId6"/>
    <p:sldLayoutId id="2147483725" r:id="rId7"/>
    <p:sldLayoutId id="2147483726" r:id="rId8"/>
    <p:sldLayoutId id="2147483727" r:id="rId9"/>
    <p:sldLayoutId id="2147483728" r:id="rId10"/>
    <p:sldLayoutId id="2147483729" r:id="rId11"/>
  </p:sldLayoutIdLst>
  <p:hf sldNum="0" hdr="0" dt="0"/>
  <p:txStyles>
    <p:titleStyle>
      <a:lvl1pPr algn="l" defTabSz="914400" rtl="0" eaLnBrk="1" latinLnBrk="0" hangingPunct="1">
        <a:lnSpc>
          <a:spcPct val="10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100000"/>
        </a:lnSpc>
        <a:spcBef>
          <a:spcPts val="1000"/>
        </a:spcBef>
        <a:buFont typeface="System Font Regular"/>
        <a:buChar char="–"/>
        <a:defRPr sz="2400" b="0" i="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System Font Regular"/>
        <a:buChar char="–"/>
        <a:defRPr sz="2000" b="0" i="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System Font Regular"/>
        <a:buChar char="–"/>
        <a:defRPr sz="1800" b="0" i="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System Font Regular"/>
        <a:buChar char="–"/>
        <a:defRPr sz="1600" b="0" i="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System Font Regular"/>
        <a:buChar char="–"/>
        <a:defRPr sz="16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9" name="Rectángulo 8">
            <a:extLst>
              <a:ext uri="{FF2B5EF4-FFF2-40B4-BE49-F238E27FC236}">
                <a16:creationId xmlns="" xmlns:a16="http://schemas.microsoft.com/office/drawing/2014/main" id="{4C3CFCF6-20ED-AB4C-8EA2-11F784AB61B1}"/>
              </a:ext>
            </a:extLst>
          </p:cNvPr>
          <p:cNvSpPr/>
          <p:nvPr/>
        </p:nvSpPr>
        <p:spPr>
          <a:xfrm>
            <a:off x="0" y="5938024"/>
            <a:ext cx="12192000" cy="919976"/>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11" name="Gráfico 10">
            <a:extLst>
              <a:ext uri="{FF2B5EF4-FFF2-40B4-BE49-F238E27FC236}">
                <a16:creationId xmlns="" xmlns:a16="http://schemas.microsoft.com/office/drawing/2014/main" id="{15050591-71F2-BC43-828B-DAADC4764D64}"/>
              </a:ext>
            </a:extLst>
          </p:cNvPr>
          <p:cNvPicPr>
            <a:picLocks noChangeAspect="1"/>
          </p:cNvPicPr>
          <p:nvPr/>
        </p:nvPicPr>
        <p:blipFill>
          <a:blip r:embed="rId14">
            <a:extLst>
              <a:ext uri="{96DAC541-7B7A-43D3-8B79-37D633B846F1}">
                <asvg:svgBlip xmlns="" xmlns:asvg="http://schemas.microsoft.com/office/drawing/2016/SVG/main" r:embed="rId15"/>
              </a:ext>
            </a:extLst>
          </a:blip>
          <a:stretch>
            <a:fillRect/>
          </a:stretch>
        </p:blipFill>
        <p:spPr>
          <a:xfrm>
            <a:off x="454257" y="6132696"/>
            <a:ext cx="755650" cy="618372"/>
          </a:xfrm>
          <a:prstGeom prst="rect">
            <a:avLst/>
          </a:prstGeom>
        </p:spPr>
      </p:pic>
      <p:sp>
        <p:nvSpPr>
          <p:cNvPr id="2" name="Marcador de título 1">
            <a:extLst>
              <a:ext uri="{FF2B5EF4-FFF2-40B4-BE49-F238E27FC236}">
                <a16:creationId xmlns="" xmlns:a16="http://schemas.microsoft.com/office/drawing/2014/main" id="{19C44355-10E4-3046-91C1-F615A8606DDD}"/>
              </a:ext>
            </a:extLst>
          </p:cNvPr>
          <p:cNvSpPr>
            <a:spLocks noGrp="1"/>
          </p:cNvSpPr>
          <p:nvPr>
            <p:ph type="title"/>
          </p:nvPr>
        </p:nvSpPr>
        <p:spPr>
          <a:xfrm>
            <a:off x="2329840" y="365125"/>
            <a:ext cx="9023959" cy="1325563"/>
          </a:xfrm>
          <a:prstGeom prst="rect">
            <a:avLst/>
          </a:prstGeom>
        </p:spPr>
        <p:txBody>
          <a:bodyPr vert="horz" lIns="91440" tIns="45720" rIns="91440" bIns="45720" rtlCol="0" anchor="ctr">
            <a:normAutofit/>
          </a:bodyPr>
          <a:lstStyle/>
          <a:p>
            <a:r>
              <a:rPr lang="es-ES"/>
              <a:t>Haga clic para modificar el estilo de título del patrón</a:t>
            </a:r>
            <a:endParaRPr lang="es-CO"/>
          </a:p>
        </p:txBody>
      </p:sp>
      <p:sp>
        <p:nvSpPr>
          <p:cNvPr id="3" name="Marcador de texto 2">
            <a:extLst>
              <a:ext uri="{FF2B5EF4-FFF2-40B4-BE49-F238E27FC236}">
                <a16:creationId xmlns="" xmlns:a16="http://schemas.microsoft.com/office/drawing/2014/main" id="{05A58AAF-DB77-614B-BB3D-C9296A5992F1}"/>
              </a:ext>
            </a:extLst>
          </p:cNvPr>
          <p:cNvSpPr>
            <a:spLocks noGrp="1"/>
          </p:cNvSpPr>
          <p:nvPr>
            <p:ph type="body" idx="1"/>
          </p:nvPr>
        </p:nvSpPr>
        <p:spPr>
          <a:xfrm>
            <a:off x="2329840" y="1825625"/>
            <a:ext cx="9023960" cy="3873717"/>
          </a:xfrm>
          <a:prstGeom prst="rect">
            <a:avLst/>
          </a:prstGeom>
        </p:spPr>
        <p:txBody>
          <a:bodyPr vert="horz" lIns="91440" tIns="45720" rIns="91440" bIns="45720" rtlCol="0">
            <a:normAutofit/>
          </a:body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CO" dirty="0"/>
          </a:p>
        </p:txBody>
      </p:sp>
      <p:sp>
        <p:nvSpPr>
          <p:cNvPr id="7" name="Subtítulo 2">
            <a:extLst>
              <a:ext uri="{FF2B5EF4-FFF2-40B4-BE49-F238E27FC236}">
                <a16:creationId xmlns="" xmlns:a16="http://schemas.microsoft.com/office/drawing/2014/main" id="{2BEF731D-00BD-D94C-BA65-D597FB9AE3D5}"/>
              </a:ext>
            </a:extLst>
          </p:cNvPr>
          <p:cNvSpPr txBox="1">
            <a:spLocks/>
          </p:cNvSpPr>
          <p:nvPr/>
        </p:nvSpPr>
        <p:spPr>
          <a:xfrm>
            <a:off x="8653346" y="6286249"/>
            <a:ext cx="3360234" cy="36512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lumMod val="65000"/>
                    <a:lumOff val="35000"/>
                  </a:schemeClr>
                </a:solidFill>
                <a:latin typeface="Century Gothic" panose="020B0502020202020204" pitchFamily="34" charset="0"/>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lumMod val="65000"/>
                    <a:lumOff val="35000"/>
                  </a:schemeClr>
                </a:solidFill>
                <a:latin typeface="Century Gothic" panose="020B0502020202020204" pitchFamily="34" charset="0"/>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lumMod val="65000"/>
                    <a:lumOff val="35000"/>
                  </a:schemeClr>
                </a:solidFill>
                <a:latin typeface="Century Gothic" panose="020B0502020202020204" pitchFamily="34" charset="0"/>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65000"/>
                    <a:lumOff val="35000"/>
                  </a:schemeClr>
                </a:solidFill>
                <a:latin typeface="Century Gothic" panose="020B0502020202020204" pitchFamily="34" charset="0"/>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65000"/>
                    <a:lumOff val="35000"/>
                  </a:schemeClr>
                </a:solidFill>
                <a:latin typeface="Century Gothic" panose="020B0502020202020204" pitchFamily="34" charset="0"/>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ES" sz="1600" dirty="0" err="1">
                <a:solidFill>
                  <a:schemeClr val="bg1"/>
                </a:solidFill>
              </a:rPr>
              <a:t>www.ucundinamarca.edu.co</a:t>
            </a:r>
            <a:endParaRPr lang="es-CO" sz="1600" dirty="0">
              <a:solidFill>
                <a:schemeClr val="bg1"/>
              </a:solidFill>
            </a:endParaRPr>
          </a:p>
        </p:txBody>
      </p:sp>
      <p:sp>
        <p:nvSpPr>
          <p:cNvPr id="8" name="Subtítulo 2">
            <a:extLst>
              <a:ext uri="{FF2B5EF4-FFF2-40B4-BE49-F238E27FC236}">
                <a16:creationId xmlns="" xmlns:a16="http://schemas.microsoft.com/office/drawing/2014/main" id="{A80E3EAB-58AA-9F44-9EBA-6B55B609A87F}"/>
              </a:ext>
            </a:extLst>
          </p:cNvPr>
          <p:cNvSpPr txBox="1">
            <a:spLocks/>
          </p:cNvSpPr>
          <p:nvPr/>
        </p:nvSpPr>
        <p:spPr>
          <a:xfrm>
            <a:off x="3445727" y="6334377"/>
            <a:ext cx="3360234" cy="316996"/>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lumMod val="65000"/>
                    <a:lumOff val="35000"/>
                  </a:schemeClr>
                </a:solidFill>
                <a:latin typeface="Century Gothic" panose="020B0502020202020204" pitchFamily="34" charset="0"/>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lumMod val="65000"/>
                    <a:lumOff val="35000"/>
                  </a:schemeClr>
                </a:solidFill>
                <a:latin typeface="Century Gothic" panose="020B0502020202020204" pitchFamily="34" charset="0"/>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lumMod val="65000"/>
                    <a:lumOff val="35000"/>
                  </a:schemeClr>
                </a:solidFill>
                <a:latin typeface="Century Gothic" panose="020B0502020202020204" pitchFamily="34" charset="0"/>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65000"/>
                    <a:lumOff val="35000"/>
                  </a:schemeClr>
                </a:solidFill>
                <a:latin typeface="Century Gothic" panose="020B0502020202020204" pitchFamily="34" charset="0"/>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65000"/>
                    <a:lumOff val="35000"/>
                  </a:schemeClr>
                </a:solidFill>
                <a:latin typeface="Century Gothic" panose="020B0502020202020204" pitchFamily="34" charset="0"/>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ES" sz="1200" dirty="0">
                <a:solidFill>
                  <a:schemeClr val="bg1"/>
                </a:solidFill>
              </a:rPr>
              <a:t>Vigilada </a:t>
            </a:r>
            <a:r>
              <a:rPr lang="es-ES" sz="1200" dirty="0" err="1">
                <a:solidFill>
                  <a:schemeClr val="bg1"/>
                </a:solidFill>
              </a:rPr>
              <a:t>MinEducación</a:t>
            </a:r>
            <a:endParaRPr lang="es-CO" sz="1200" dirty="0">
              <a:solidFill>
                <a:schemeClr val="bg1"/>
              </a:solidFill>
            </a:endParaRPr>
          </a:p>
        </p:txBody>
      </p:sp>
    </p:spTree>
    <p:extLst>
      <p:ext uri="{BB962C8B-B14F-4D97-AF65-F5344CB8AC3E}">
        <p14:creationId xmlns:p14="http://schemas.microsoft.com/office/powerpoint/2010/main" val="1707069876"/>
      </p:ext>
    </p:extLst>
  </p:cSld>
  <p:clrMap bg1="lt1" tx1="dk1" bg2="lt2" tx2="dk2" accent1="accent1" accent2="accent2" accent3="accent3" accent4="accent4" accent5="accent5" accent6="accent6" hlink="hlink" folHlink="folHlink"/>
  <p:sldLayoutIdLst>
    <p:sldLayoutId id="2147483732" r:id="rId1"/>
    <p:sldLayoutId id="2147483733" r:id="rId2"/>
    <p:sldLayoutId id="2147483734" r:id="rId3"/>
    <p:sldLayoutId id="2147483735" r:id="rId4"/>
    <p:sldLayoutId id="2147483736" r:id="rId5"/>
    <p:sldLayoutId id="2147483737" r:id="rId6"/>
    <p:sldLayoutId id="2147483738" r:id="rId7"/>
    <p:sldLayoutId id="2147483739" r:id="rId8"/>
    <p:sldLayoutId id="2147483740" r:id="rId9"/>
    <p:sldLayoutId id="2147483741" r:id="rId10"/>
    <p:sldLayoutId id="2147483742" r:id="rId11"/>
  </p:sldLayoutIdLst>
  <p:txStyles>
    <p:titleStyle>
      <a:lvl1pPr algn="l" defTabSz="914400" rtl="0" eaLnBrk="1" latinLnBrk="0" hangingPunct="1">
        <a:lnSpc>
          <a:spcPct val="90000"/>
        </a:lnSpc>
        <a:spcBef>
          <a:spcPct val="0"/>
        </a:spcBef>
        <a:buNone/>
        <a:defRPr sz="4400" b="1" i="1" kern="1200">
          <a:solidFill>
            <a:srgbClr val="00482B"/>
          </a:solidFill>
          <a:latin typeface="Century Gothic" panose="020B05020202020202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65000"/>
              <a:lumOff val="35000"/>
            </a:schemeClr>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65000"/>
              <a:lumOff val="35000"/>
            </a:schemeClr>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65000"/>
              <a:lumOff val="35000"/>
            </a:schemeClr>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65000"/>
              <a:lumOff val="35000"/>
            </a:schemeClr>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65000"/>
              <a:lumOff val="35000"/>
            </a:schemeClr>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6.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hyperlink" Target="https://zoomgraf.blogspot.com.es/2012/04/wallpapers-de-gatosfondos-de-escritorio.html" TargetMode="External"/><Relationship Id="rId7" Type="http://schemas.microsoft.com/office/2007/relationships/hdphoto" Target="../media/hdphoto2.wdp"/><Relationship Id="rId2" Type="http://schemas.openxmlformats.org/officeDocument/2006/relationships/image" Target="../media/image13.jpg"/><Relationship Id="rId1" Type="http://schemas.openxmlformats.org/officeDocument/2006/relationships/slideLayout" Target="../slideLayouts/slideLayout13.xml"/><Relationship Id="rId6" Type="http://schemas.openxmlformats.org/officeDocument/2006/relationships/image" Target="../media/image15.png"/><Relationship Id="rId5" Type="http://schemas.microsoft.com/office/2007/relationships/hdphoto" Target="../media/hdphoto1.wdp"/><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8" Type="http://schemas.openxmlformats.org/officeDocument/2006/relationships/image" Target="../media/image20.png"/><Relationship Id="rId3" Type="http://schemas.microsoft.com/office/2007/relationships/hdphoto" Target="../media/hdphoto3.wdp"/><Relationship Id="rId7" Type="http://schemas.openxmlformats.org/officeDocument/2006/relationships/image" Target="../media/image19.png"/><Relationship Id="rId2" Type="http://schemas.openxmlformats.org/officeDocument/2006/relationships/image" Target="../media/image16.png"/><Relationship Id="rId1" Type="http://schemas.openxmlformats.org/officeDocument/2006/relationships/slideLayout" Target="../slideLayouts/slideLayout13.xml"/><Relationship Id="rId6" Type="http://schemas.microsoft.com/office/2007/relationships/hdphoto" Target="../media/hdphoto4.wdp"/><Relationship Id="rId5" Type="http://schemas.openxmlformats.org/officeDocument/2006/relationships/image" Target="../media/image18.png"/><Relationship Id="rId4" Type="http://schemas.openxmlformats.org/officeDocument/2006/relationships/image" Target="../media/image17.png"/><Relationship Id="rId9"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17.xml"/><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18.xml"/><Relationship Id="rId5" Type="http://schemas.openxmlformats.org/officeDocument/2006/relationships/image" Target="../media/image26.jpeg"/><Relationship Id="rId4" Type="http://schemas.openxmlformats.org/officeDocument/2006/relationships/image" Target="../media/image25.jpeg"/></Relationships>
</file>

<file path=ppt/slides/_rels/slide14.xml.rels><?xml version="1.0" encoding="UTF-8" standalone="yes"?>
<Relationships xmlns="http://schemas.openxmlformats.org/package/2006/relationships"><Relationship Id="rId3" Type="http://schemas.openxmlformats.org/officeDocument/2006/relationships/hyperlink" Target="http://charlesbarbershopping.com/" TargetMode="External"/><Relationship Id="rId2" Type="http://schemas.openxmlformats.org/officeDocument/2006/relationships/image" Target="../media/image27.png"/><Relationship Id="rId1" Type="http://schemas.openxmlformats.org/officeDocument/2006/relationships/slideLayout" Target="../slideLayouts/slideLayout17.xml"/><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7.xml"/><Relationship Id="rId5" Type="http://schemas.openxmlformats.org/officeDocument/2006/relationships/image" Target="../media/image31.png"/><Relationship Id="rId4" Type="http://schemas.openxmlformats.org/officeDocument/2006/relationships/image" Target="../media/image30.png"/></Relationships>
</file>

<file path=ppt/slides/_rels/slide16.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Layout" Target="../slideLayouts/slideLayout17.xml"/><Relationship Id="rId5" Type="http://schemas.openxmlformats.org/officeDocument/2006/relationships/image" Target="../media/image35.jpeg"/><Relationship Id="rId4" Type="http://schemas.openxmlformats.org/officeDocument/2006/relationships/image" Target="../media/image34.jpe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8.png"/><Relationship Id="rId7" Type="http://schemas.openxmlformats.org/officeDocument/2006/relationships/image" Target="../media/image12.jpeg"/><Relationship Id="rId2" Type="http://schemas.openxmlformats.org/officeDocument/2006/relationships/image" Target="../media/image7.jpeg"/><Relationship Id="rId1" Type="http://schemas.openxmlformats.org/officeDocument/2006/relationships/slideLayout" Target="../slideLayouts/slideLayout17.xml"/><Relationship Id="rId6" Type="http://schemas.openxmlformats.org/officeDocument/2006/relationships/image" Target="../media/image11.png"/><Relationship Id="rId5" Type="http://schemas.openxmlformats.org/officeDocument/2006/relationships/image" Target="../media/image10.jpe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 xmlns:a16="http://schemas.microsoft.com/office/drawing/2014/main" id="{1D227D51-204B-ED48-AF9A-0BE9633FE04A}"/>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5224243" y="1096772"/>
            <a:ext cx="6503180" cy="57612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Cross 10">
            <a:extLst>
              <a:ext uri="{FF2B5EF4-FFF2-40B4-BE49-F238E27FC236}">
                <a16:creationId xmlns="" xmlns:a16="http://schemas.microsoft.com/office/drawing/2014/main" id="{57A23F45-CDAE-8A40-8DE7-92A0BBC119B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5016811" y="5624450"/>
            <a:ext cx="524933" cy="524933"/>
          </a:xfrm>
          <a:prstGeom prst="plus">
            <a:avLst>
              <a:gd name="adj" fmla="val 39516"/>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 xmlns:a16="http://schemas.microsoft.com/office/drawing/2014/main" id="{68546383-CCC4-544B-B0D8-DE78DE39BB7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9881559" y="976630"/>
            <a:ext cx="1336774" cy="12014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Rectangle 14">
            <a:extLst>
              <a:ext uri="{FF2B5EF4-FFF2-40B4-BE49-F238E27FC236}">
                <a16:creationId xmlns="" xmlns:a16="http://schemas.microsoft.com/office/drawing/2014/main" id="{14F048CC-17C9-B246-BF2A-29E51AD1C6EA}"/>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Hojas de palmera verdes">
            <a:extLst>
              <a:ext uri="{FF2B5EF4-FFF2-40B4-BE49-F238E27FC236}">
                <a16:creationId xmlns="" xmlns:a16="http://schemas.microsoft.com/office/drawing/2014/main" id="{AF6DD102-C4D0-4715-4339-EF4B09A75BE5}"/>
              </a:ext>
            </a:extLst>
          </p:cNvPr>
          <p:cNvPicPr>
            <a:picLocks noChangeAspect="1"/>
          </p:cNvPicPr>
          <p:nvPr/>
        </p:nvPicPr>
        <p:blipFill rotWithShape="1">
          <a:blip r:embed="rId2"/>
          <a:srcRect t="7146" b="17854"/>
          <a:stretch/>
        </p:blipFill>
        <p:spPr>
          <a:xfrm>
            <a:off x="23466" y="-23187"/>
            <a:ext cx="12191980" cy="6857990"/>
          </a:xfrm>
          <a:prstGeom prst="rect">
            <a:avLst/>
          </a:prstGeom>
        </p:spPr>
      </p:pic>
      <p:sp>
        <p:nvSpPr>
          <p:cNvPr id="17" name="Rectangle">
            <a:extLst>
              <a:ext uri="{FF2B5EF4-FFF2-40B4-BE49-F238E27FC236}">
                <a16:creationId xmlns="" xmlns:a16="http://schemas.microsoft.com/office/drawing/2014/main" id="{53C4D10E-16D3-5D49-A995-1FD27619A96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1"/>
            <a:ext cx="10549940" cy="6858000"/>
          </a:xfrm>
          <a:prstGeom prst="rect">
            <a:avLst/>
          </a:prstGeom>
          <a:gradFill flip="none" rotWithShape="1">
            <a:gsLst>
              <a:gs pos="32000">
                <a:schemeClr val="bg1">
                  <a:alpha val="67000"/>
                </a:schemeClr>
              </a:gs>
              <a:gs pos="0">
                <a:schemeClr val="bg1">
                  <a:alpha val="55000"/>
                </a:schemeClr>
              </a:gs>
              <a:gs pos="99000">
                <a:schemeClr val="bg1">
                  <a:alpha val="55000"/>
                </a:schemeClr>
              </a:gs>
            </a:gsLst>
            <a:path path="circle">
              <a:fillToRect r="100000" b="100000"/>
            </a:path>
            <a:tileRect l="-100000" t="-100000"/>
          </a:gradFill>
          <a:ln w="12700">
            <a:miter lim="400000"/>
          </a:ln>
        </p:spPr>
        <p:txBody>
          <a:bodyPr lIns="50800" tIns="50800" rIns="50800" bIns="50800" anchor="ctr"/>
          <a:lstStyle/>
          <a:p>
            <a:pPr algn="ctr"/>
            <a:endParaRPr sz="2600" cap="all" dirty="0">
              <a:solidFill>
                <a:srgbClr val="FFFFFF"/>
              </a:solidFill>
              <a:sym typeface="Avenir Next"/>
            </a:endParaRPr>
          </a:p>
        </p:txBody>
      </p:sp>
      <p:sp>
        <p:nvSpPr>
          <p:cNvPr id="4" name="Título 3">
            <a:extLst>
              <a:ext uri="{FF2B5EF4-FFF2-40B4-BE49-F238E27FC236}">
                <a16:creationId xmlns="" xmlns:a16="http://schemas.microsoft.com/office/drawing/2014/main" id="{B5B12082-E823-4EC9-D55B-B6110177EC87}"/>
              </a:ext>
            </a:extLst>
          </p:cNvPr>
          <p:cNvSpPr>
            <a:spLocks noGrp="1"/>
          </p:cNvSpPr>
          <p:nvPr>
            <p:ph type="title"/>
          </p:nvPr>
        </p:nvSpPr>
        <p:spPr>
          <a:xfrm>
            <a:off x="797105" y="536713"/>
            <a:ext cx="6696951" cy="1528009"/>
          </a:xfrm>
        </p:spPr>
        <p:txBody>
          <a:bodyPr vert="horz" lIns="91440" tIns="45720" rIns="91440" bIns="45720" rtlCol="0" anchor="b">
            <a:normAutofit/>
          </a:bodyPr>
          <a:lstStyle/>
          <a:p>
            <a:r>
              <a:rPr lang="en-US" sz="8000" spc="-150" dirty="0">
                <a:latin typeface="Britannic Bold" panose="020B0903060703020204" pitchFamily="34" charset="0"/>
              </a:rPr>
              <a:t>Code </a:t>
            </a:r>
            <a:r>
              <a:rPr lang="en-US" sz="8000" spc="-150" dirty="0" err="1" smtClean="0">
                <a:latin typeface="Britannic Bold" panose="020B0903060703020204" pitchFamily="34" charset="0"/>
              </a:rPr>
              <a:t>Triniity</a:t>
            </a:r>
            <a:endParaRPr lang="en-US" sz="8000" kern="1200" spc="-150" dirty="0">
              <a:solidFill>
                <a:schemeClr val="tx1"/>
              </a:solidFill>
              <a:latin typeface="Britannic Bold" panose="020B0903060703020204" pitchFamily="34" charset="0"/>
            </a:endParaRPr>
          </a:p>
        </p:txBody>
      </p:sp>
      <p:sp>
        <p:nvSpPr>
          <p:cNvPr id="8" name="CuadroTexto 7">
            <a:extLst>
              <a:ext uri="{FF2B5EF4-FFF2-40B4-BE49-F238E27FC236}">
                <a16:creationId xmlns="" xmlns:a16="http://schemas.microsoft.com/office/drawing/2014/main" id="{BD31E5F5-5886-E3B7-D7BD-8CE07F0D259C}"/>
              </a:ext>
            </a:extLst>
          </p:cNvPr>
          <p:cNvSpPr txBox="1"/>
          <p:nvPr/>
        </p:nvSpPr>
        <p:spPr>
          <a:xfrm>
            <a:off x="680720" y="3161484"/>
            <a:ext cx="6361105" cy="1631729"/>
          </a:xfrm>
          <a:prstGeom prst="rect">
            <a:avLst/>
          </a:prstGeom>
          <a:noFill/>
        </p:spPr>
        <p:txBody>
          <a:bodyPr wrap="square" rtlCol="0">
            <a:spAutoFit/>
          </a:bodyPr>
          <a:lstStyle/>
          <a:p>
            <a:pPr marL="549275" marR="365125" algn="ctr">
              <a:lnSpc>
                <a:spcPct val="107000"/>
              </a:lnSpc>
              <a:spcAft>
                <a:spcPts val="15"/>
              </a:spcAft>
            </a:pPr>
            <a:r>
              <a:rPr lang="es-CO" sz="1800" dirty="0">
                <a:effectLst/>
                <a:latin typeface="Arial" panose="020B0604020202020204" pitchFamily="34" charset="0"/>
                <a:ea typeface="Arial" panose="020B0604020202020204" pitchFamily="34" charset="0"/>
                <a:cs typeface="Times New Roman" panose="02020603050405020304" pitchFamily="18" charset="0"/>
              </a:rPr>
              <a:t> </a:t>
            </a:r>
            <a:endParaRPr lang="es-CO"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549275" marR="365125" algn="ctr">
              <a:lnSpc>
                <a:spcPct val="107000"/>
              </a:lnSpc>
              <a:spcAft>
                <a:spcPts val="15"/>
              </a:spcAft>
            </a:pPr>
            <a:r>
              <a:rPr lang="es-CO" sz="1800" dirty="0">
                <a:effectLst/>
                <a:latin typeface="Arial" panose="020B0604020202020204" pitchFamily="34" charset="0"/>
                <a:ea typeface="Arial" panose="020B0604020202020204" pitchFamily="34" charset="0"/>
                <a:cs typeface="Times New Roman" panose="02020603050405020304" pitchFamily="18" charset="0"/>
              </a:rPr>
              <a:t>William Martínez Gómez</a:t>
            </a:r>
          </a:p>
          <a:p>
            <a:pPr marL="549275" marR="365125" algn="ctr">
              <a:lnSpc>
                <a:spcPct val="107000"/>
              </a:lnSpc>
              <a:spcAft>
                <a:spcPts val="15"/>
              </a:spcAft>
            </a:pPr>
            <a:r>
              <a:rPr lang="es-CO" dirty="0">
                <a:latin typeface="Arial" panose="020B0604020202020204" pitchFamily="34" charset="0"/>
                <a:ea typeface="Times New Roman" panose="02020603050405020304" pitchFamily="18" charset="0"/>
                <a:cs typeface="Times New Roman" panose="02020603050405020304" pitchFamily="18" charset="0"/>
              </a:rPr>
              <a:t>Cristian Guerrero</a:t>
            </a:r>
            <a:endParaRPr lang="es-CO"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220980" algn="ctr">
              <a:lnSpc>
                <a:spcPct val="107000"/>
              </a:lnSpc>
              <a:spcAft>
                <a:spcPts val="600"/>
              </a:spcAft>
            </a:pPr>
            <a:r>
              <a:rPr lang="es-CO" sz="1800" dirty="0">
                <a:effectLst/>
                <a:latin typeface="Arial" panose="020B0604020202020204" pitchFamily="34" charset="0"/>
                <a:ea typeface="Times New Roman" panose="02020603050405020304" pitchFamily="18" charset="0"/>
                <a:cs typeface="Times New Roman" panose="02020603050405020304" pitchFamily="18" charset="0"/>
              </a:rPr>
              <a:t> </a:t>
            </a:r>
            <a:endParaRPr lang="es-CO"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es-CO" dirty="0"/>
          </a:p>
        </p:txBody>
      </p:sp>
      <p:pic>
        <p:nvPicPr>
          <p:cNvPr id="20" name="Imagen 19" descr="Logotipo, nombre de la empresa&#10;&#10;Descripción generada automáticamente">
            <a:extLst>
              <a:ext uri="{FF2B5EF4-FFF2-40B4-BE49-F238E27FC236}">
                <a16:creationId xmlns="" xmlns:a16="http://schemas.microsoft.com/office/drawing/2014/main" id="{5B966189-C0F1-6C31-D26F-53161E4855B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3" y="5416826"/>
            <a:ext cx="3150111" cy="1441173"/>
          </a:xfrm>
          <a:prstGeom prst="rect">
            <a:avLst/>
          </a:prstGeom>
        </p:spPr>
      </p:pic>
      <p:sp>
        <p:nvSpPr>
          <p:cNvPr id="22" name="Marcador de pie de página 21">
            <a:extLst>
              <a:ext uri="{FF2B5EF4-FFF2-40B4-BE49-F238E27FC236}">
                <a16:creationId xmlns="" xmlns:a16="http://schemas.microsoft.com/office/drawing/2014/main" id="{F5A8F6A3-749C-4889-6563-FED829208AF0}"/>
              </a:ext>
            </a:extLst>
          </p:cNvPr>
          <p:cNvSpPr>
            <a:spLocks noGrp="1"/>
          </p:cNvSpPr>
          <p:nvPr>
            <p:ph type="ftr" sz="quarter" idx="11"/>
          </p:nvPr>
        </p:nvSpPr>
        <p:spPr/>
        <p:txBody>
          <a:bodyPr/>
          <a:lstStyle/>
          <a:p>
            <a:r>
              <a:rPr lang="es-CO" dirty="0"/>
              <a:t>TEGNOLOGIA EN DESARROLLO DE SOFWARE</a:t>
            </a:r>
            <a:endParaRPr lang="en-US" dirty="0"/>
          </a:p>
        </p:txBody>
      </p:sp>
      <p:pic>
        <p:nvPicPr>
          <p:cNvPr id="3" name="2 Imagen"/>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841875" y="1007393"/>
            <a:ext cx="2885377" cy="2885377"/>
          </a:xfrm>
          <a:prstGeom prst="rect">
            <a:avLst/>
          </a:prstGeom>
        </p:spPr>
      </p:pic>
    </p:spTree>
    <p:extLst>
      <p:ext uri="{BB962C8B-B14F-4D97-AF65-F5344CB8AC3E}">
        <p14:creationId xmlns:p14="http://schemas.microsoft.com/office/powerpoint/2010/main" val="353865964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837473B0-CC2E-450A-ABE3-18F120FF3D39}">
                <a1611:picAttrSrcUrl xmlns="" xmlns:a1611="http://schemas.microsoft.com/office/drawing/2016/11/main" r:id="rId3"/>
              </a:ext>
            </a:extLst>
          </a:blip>
          <a:srcRect/>
          <a:stretch>
            <a:fillRect t="-17000" b="-17000"/>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A35955AC-6328-06A1-512E-2B6B7AC56575}"/>
              </a:ext>
            </a:extLst>
          </p:cNvPr>
          <p:cNvSpPr>
            <a:spLocks noGrp="1"/>
          </p:cNvSpPr>
          <p:nvPr>
            <p:ph type="title"/>
          </p:nvPr>
        </p:nvSpPr>
        <p:spPr/>
        <p:txBody>
          <a:bodyPr/>
          <a:lstStyle/>
          <a:p>
            <a:pPr algn="ctr"/>
            <a:r>
              <a:rPr lang="es-CO" dirty="0"/>
              <a:t>JUSTIFICACION</a:t>
            </a:r>
          </a:p>
        </p:txBody>
      </p:sp>
      <p:sp>
        <p:nvSpPr>
          <p:cNvPr id="3" name="Marcador de contenido 2">
            <a:extLst>
              <a:ext uri="{FF2B5EF4-FFF2-40B4-BE49-F238E27FC236}">
                <a16:creationId xmlns="" xmlns:a16="http://schemas.microsoft.com/office/drawing/2014/main" id="{8ED787A4-78A7-2564-D233-D466341536D7}"/>
              </a:ext>
            </a:extLst>
          </p:cNvPr>
          <p:cNvSpPr>
            <a:spLocks noGrp="1"/>
          </p:cNvSpPr>
          <p:nvPr>
            <p:ph idx="1"/>
          </p:nvPr>
        </p:nvSpPr>
        <p:spPr>
          <a:xfrm>
            <a:off x="281103" y="1690688"/>
            <a:ext cx="9344025" cy="2643186"/>
          </a:xfrm>
        </p:spPr>
        <p:txBody>
          <a:bodyPr/>
          <a:lstStyle/>
          <a:p>
            <a:pPr marL="0" indent="0" algn="just">
              <a:lnSpc>
                <a:spcPct val="107000"/>
              </a:lnSpc>
              <a:spcAft>
                <a:spcPts val="800"/>
              </a:spcAft>
              <a:buNone/>
            </a:pPr>
            <a:endParaRPr lang="es-CO"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es-CO" dirty="0"/>
          </a:p>
        </p:txBody>
      </p:sp>
      <p:sp>
        <p:nvSpPr>
          <p:cNvPr id="7" name="2 Marcador de contenido">
            <a:extLst>
              <a:ext uri="{FF2B5EF4-FFF2-40B4-BE49-F238E27FC236}">
                <a16:creationId xmlns="" xmlns:a16="http://schemas.microsoft.com/office/drawing/2014/main" id="{680CE42B-25B2-7DD5-B62B-2868F061E391}"/>
              </a:ext>
            </a:extLst>
          </p:cNvPr>
          <p:cNvSpPr txBox="1">
            <a:spLocks/>
          </p:cNvSpPr>
          <p:nvPr/>
        </p:nvSpPr>
        <p:spPr>
          <a:xfrm>
            <a:off x="380999" y="1380629"/>
            <a:ext cx="10972800" cy="387371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65000"/>
                    <a:lumOff val="35000"/>
                  </a:schemeClr>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65000"/>
                    <a:lumOff val="35000"/>
                  </a:schemeClr>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65000"/>
                    <a:lumOff val="35000"/>
                  </a:schemeClr>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65000"/>
                    <a:lumOff val="35000"/>
                  </a:schemeClr>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65000"/>
                    <a:lumOff val="35000"/>
                  </a:schemeClr>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ES" sz="2000" dirty="0"/>
              <a:t>La necesidad de una plataforma digital integrada para la gestión del inventario en barberías se fundamenta en la mejora de la eficiencia operativa, la optimización de recursos, la mejora de la experiencia del cliente y la reducción de errores y pérdidas. Al invertir en una solución tecnológica que aborde estas necesidades clave, las barberías pueden mejorar su competitividad y su capacidad para ofrecer un servicio excepcional en un mercado cada vez más exigente.</a:t>
            </a:r>
            <a:endParaRPr lang="es-CO" sz="2000" dirty="0"/>
          </a:p>
        </p:txBody>
      </p:sp>
      <p:pic>
        <p:nvPicPr>
          <p:cNvPr id="1030" name="Picture 6" descr="Barbería png imágenes | PNGWing">
            <a:extLst>
              <a:ext uri="{FF2B5EF4-FFF2-40B4-BE49-F238E27FC236}">
                <a16:creationId xmlns="" xmlns:a16="http://schemas.microsoft.com/office/drawing/2014/main" id="{88D54941-D0AE-FFCA-5B21-7270EB7ADA61}"/>
              </a:ext>
            </a:extLst>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4401" b="97311" l="10000" r="90000">
                        <a14:foregroundMark x1="53370" y1="7335" x2="55217" y2="24287"/>
                        <a14:foregroundMark x1="55217" y1="24287" x2="48261" y2="32600"/>
                        <a14:foregroundMark x1="48261" y1="32600" x2="40543" y2="83945"/>
                        <a14:foregroundMark x1="40543" y1="83945" x2="45000" y2="90954"/>
                        <a14:foregroundMark x1="45000" y1="90954" x2="61848" y2="76773"/>
                        <a14:foregroundMark x1="61848" y1="76773" x2="57065" y2="65200"/>
                        <a14:foregroundMark x1="49891" y1="92339" x2="63696" y2="85982"/>
                        <a14:foregroundMark x1="63696" y1="85982" x2="64783" y2="81500"/>
                        <a14:foregroundMark x1="49239" y1="95436" x2="50543" y2="97392"/>
                        <a14:foregroundMark x1="45326" y1="4727" x2="50761" y2="4401"/>
                        <a14:foregroundMark x1="43370" y1="4890" x2="41957" y2="38142"/>
                        <a14:foregroundMark x1="41957" y1="38142" x2="42500" y2="40179"/>
                        <a14:foregroundMark x1="64565" y1="50530" x2="64565" y2="50530"/>
                        <a14:foregroundMark x1="65000" y1="39690" x2="65000" y2="39690"/>
                      </a14:backgroundRemoval>
                    </a14:imgEffect>
                  </a14:imgLayer>
                </a14:imgProps>
              </a:ext>
              <a:ext uri="{28A0092B-C50C-407E-A947-70E740481C1C}">
                <a14:useLocalDpi xmlns:a14="http://schemas.microsoft.com/office/drawing/2010/main" val="0"/>
              </a:ext>
            </a:extLst>
          </a:blip>
          <a:srcRect/>
          <a:stretch>
            <a:fillRect/>
          </a:stretch>
        </p:blipFill>
        <p:spPr bwMode="auto">
          <a:xfrm rot="21308021">
            <a:off x="4445344" y="3187530"/>
            <a:ext cx="2003763" cy="267250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Barra de barberos png imágenes | PNGWing">
            <a:extLst>
              <a:ext uri="{FF2B5EF4-FFF2-40B4-BE49-F238E27FC236}">
                <a16:creationId xmlns="" xmlns:a16="http://schemas.microsoft.com/office/drawing/2014/main" id="{ED86AA1B-E367-5130-F3CE-9308EF930CED}"/>
              </a:ext>
            </a:extLst>
          </p:cNvPr>
          <p:cNvPicPr>
            <a:picLocks noChangeAspect="1" noChangeArrowheads="1"/>
          </p:cNvPicPr>
          <p:nvPr/>
        </p:nvPicPr>
        <p:blipFill>
          <a:blip r:embed="rId6" cstate="print">
            <a:extLst>
              <a:ext uri="{BEBA8EAE-BF5A-486C-A8C5-ECC9F3942E4B}">
                <a14:imgProps xmlns:a14="http://schemas.microsoft.com/office/drawing/2010/main">
                  <a14:imgLayer r:embed="rId7">
                    <a14:imgEffect>
                      <a14:backgroundRemoval t="3074" b="96817" l="2935" r="96196">
                        <a14:foregroundMark x1="6739" y1="54446" x2="6739" y2="54446"/>
                        <a14:foregroundMark x1="2935" y1="56531" x2="2935" y2="56531"/>
                        <a14:foregroundMark x1="46087" y1="95170" x2="46087" y2="95170"/>
                        <a14:foregroundMark x1="37174" y1="96926" x2="37174" y2="96926"/>
                        <a14:foregroundMark x1="75543" y1="62898" x2="75543" y2="62898"/>
                        <a14:foregroundMark x1="96304" y1="77936" x2="96304" y2="77936"/>
                        <a14:foregroundMark x1="88696" y1="7684" x2="88696" y2="7684"/>
                        <a14:foregroundMark x1="94130" y1="8123" x2="94130" y2="8123"/>
                        <a14:foregroundMark x1="93261" y1="3074" x2="93261" y2="3074"/>
                        <a14:foregroundMark x1="30761" y1="17344" x2="30761" y2="17344"/>
                      </a14:backgroundRemoval>
                    </a14:imgEffect>
                  </a14:imgLayer>
                </a14:imgProps>
              </a:ext>
              <a:ext uri="{28A0092B-C50C-407E-A947-70E740481C1C}">
                <a14:useLocalDpi xmlns:a14="http://schemas.microsoft.com/office/drawing/2010/main" val="0"/>
              </a:ext>
            </a:extLst>
          </a:blip>
          <a:srcRect/>
          <a:stretch>
            <a:fillRect/>
          </a:stretch>
        </p:blipFill>
        <p:spPr bwMode="auto">
          <a:xfrm>
            <a:off x="1232335" y="3261721"/>
            <a:ext cx="2549251" cy="2524126"/>
          </a:xfrm>
          <a:prstGeom prst="rect">
            <a:avLst/>
          </a:prstGeom>
          <a:noFill/>
          <a:extLst>
            <a:ext uri="{909E8E84-426E-40DD-AFC4-6F175D3DCCD1}">
              <a14:hiddenFill xmlns:a14="http://schemas.microsoft.com/office/drawing/2010/main">
                <a:solidFill>
                  <a:srgbClr val="FFFFFF"/>
                </a:solidFill>
              </a14:hiddenFill>
            </a:ext>
          </a:extLst>
        </p:spPr>
      </p:pic>
      <p:pic>
        <p:nvPicPr>
          <p:cNvPr id="9" name="8 Imagen"/>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867292" y="269590"/>
            <a:ext cx="1172308" cy="1172308"/>
          </a:xfrm>
          <a:prstGeom prst="rect">
            <a:avLst/>
          </a:prstGeom>
        </p:spPr>
      </p:pic>
    </p:spTree>
    <p:extLst>
      <p:ext uri="{BB962C8B-B14F-4D97-AF65-F5344CB8AC3E}">
        <p14:creationId xmlns:p14="http://schemas.microsoft.com/office/powerpoint/2010/main" val="102272140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C44C192B-5611-5060-5244-54564D54B2B5}"/>
              </a:ext>
            </a:extLst>
          </p:cNvPr>
          <p:cNvSpPr>
            <a:spLocks noGrp="1"/>
          </p:cNvSpPr>
          <p:nvPr>
            <p:ph type="title"/>
          </p:nvPr>
        </p:nvSpPr>
        <p:spPr/>
        <p:txBody>
          <a:bodyPr/>
          <a:lstStyle/>
          <a:p>
            <a:pPr algn="ctr"/>
            <a:r>
              <a:rPr lang="es-CO" dirty="0"/>
              <a:t>BENEFICIOS </a:t>
            </a:r>
          </a:p>
        </p:txBody>
      </p:sp>
      <p:sp>
        <p:nvSpPr>
          <p:cNvPr id="4" name="2 Marcador de contenido">
            <a:extLst>
              <a:ext uri="{FF2B5EF4-FFF2-40B4-BE49-F238E27FC236}">
                <a16:creationId xmlns="" xmlns:a16="http://schemas.microsoft.com/office/drawing/2014/main" id="{8F132A94-4370-D6BA-DBAB-8C2EB25865B1}"/>
              </a:ext>
            </a:extLst>
          </p:cNvPr>
          <p:cNvSpPr txBox="1">
            <a:spLocks/>
          </p:cNvSpPr>
          <p:nvPr/>
        </p:nvSpPr>
        <p:spPr>
          <a:xfrm>
            <a:off x="1563029" y="1382034"/>
            <a:ext cx="10147610" cy="387371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65000"/>
                    <a:lumOff val="35000"/>
                  </a:schemeClr>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65000"/>
                    <a:lumOff val="35000"/>
                  </a:schemeClr>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65000"/>
                    <a:lumOff val="35000"/>
                  </a:schemeClr>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65000"/>
                    <a:lumOff val="35000"/>
                  </a:schemeClr>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65000"/>
                    <a:lumOff val="35000"/>
                  </a:schemeClr>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s-ES" sz="2000" dirty="0" smtClean="0"/>
          </a:p>
          <a:p>
            <a:r>
              <a:rPr lang="es-ES" sz="2000" dirty="0" smtClean="0"/>
              <a:t>Con </a:t>
            </a:r>
            <a:r>
              <a:rPr lang="es-ES" sz="2000" dirty="0"/>
              <a:t>nuestra solución, simplificarás cada aspecto de la gestión de inventario, desde el seguimiento de productos hasta la realización de pedidos y la optimización de tus existencias. Aquí tienes algunos beneficios clave que nuestro software ofrece: </a:t>
            </a:r>
            <a:endParaRPr lang="es-CO" sz="2000" dirty="0"/>
          </a:p>
        </p:txBody>
      </p:sp>
      <p:sp>
        <p:nvSpPr>
          <p:cNvPr id="6" name="2 Marcador de contenido">
            <a:extLst>
              <a:ext uri="{FF2B5EF4-FFF2-40B4-BE49-F238E27FC236}">
                <a16:creationId xmlns="" xmlns:a16="http://schemas.microsoft.com/office/drawing/2014/main" id="{5059E202-F81C-B0BD-00DA-789B3F9D5F10}"/>
              </a:ext>
            </a:extLst>
          </p:cNvPr>
          <p:cNvSpPr txBox="1">
            <a:spLocks/>
          </p:cNvSpPr>
          <p:nvPr/>
        </p:nvSpPr>
        <p:spPr>
          <a:xfrm>
            <a:off x="4878658" y="4679001"/>
            <a:ext cx="4731835" cy="132556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65000"/>
                    <a:lumOff val="35000"/>
                  </a:schemeClr>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65000"/>
                    <a:lumOff val="35000"/>
                  </a:schemeClr>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65000"/>
                    <a:lumOff val="35000"/>
                  </a:schemeClr>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65000"/>
                    <a:lumOff val="35000"/>
                  </a:schemeClr>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65000"/>
                    <a:lumOff val="35000"/>
                  </a:schemeClr>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ES" dirty="0"/>
              <a:t>Eficiencia Mejorada</a:t>
            </a:r>
          </a:p>
          <a:p>
            <a:endParaRPr lang="es-CO" dirty="0"/>
          </a:p>
        </p:txBody>
      </p:sp>
      <p:sp>
        <p:nvSpPr>
          <p:cNvPr id="7" name="2 Marcador de contenido">
            <a:extLst>
              <a:ext uri="{FF2B5EF4-FFF2-40B4-BE49-F238E27FC236}">
                <a16:creationId xmlns="" xmlns:a16="http://schemas.microsoft.com/office/drawing/2014/main" id="{C3EC8C7B-9769-812D-6580-6CAF5FD079FC}"/>
              </a:ext>
            </a:extLst>
          </p:cNvPr>
          <p:cNvSpPr txBox="1">
            <a:spLocks/>
          </p:cNvSpPr>
          <p:nvPr/>
        </p:nvSpPr>
        <p:spPr>
          <a:xfrm>
            <a:off x="3469888" y="3811545"/>
            <a:ext cx="4731835" cy="132556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65000"/>
                    <a:lumOff val="35000"/>
                  </a:schemeClr>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65000"/>
                    <a:lumOff val="35000"/>
                  </a:schemeClr>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65000"/>
                    <a:lumOff val="35000"/>
                  </a:schemeClr>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65000"/>
                    <a:lumOff val="35000"/>
                  </a:schemeClr>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65000"/>
                    <a:lumOff val="35000"/>
                  </a:schemeClr>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ES" dirty="0"/>
              <a:t>Precisión y Control</a:t>
            </a:r>
            <a:endParaRPr lang="es-CO" dirty="0"/>
          </a:p>
        </p:txBody>
      </p:sp>
      <p:sp>
        <p:nvSpPr>
          <p:cNvPr id="9" name="CuadroTexto 8">
            <a:extLst>
              <a:ext uri="{FF2B5EF4-FFF2-40B4-BE49-F238E27FC236}">
                <a16:creationId xmlns="" xmlns:a16="http://schemas.microsoft.com/office/drawing/2014/main" id="{1C7D3367-55A8-2C0B-303B-C11DDDDD4EA9}"/>
              </a:ext>
            </a:extLst>
          </p:cNvPr>
          <p:cNvSpPr txBox="1"/>
          <p:nvPr/>
        </p:nvSpPr>
        <p:spPr>
          <a:xfrm>
            <a:off x="1940312" y="2905780"/>
            <a:ext cx="6099716" cy="523220"/>
          </a:xfrm>
          <a:prstGeom prst="rect">
            <a:avLst/>
          </a:prstGeom>
          <a:noFill/>
        </p:spPr>
        <p:txBody>
          <a:bodyPr wrap="square">
            <a:spAutoFit/>
          </a:bodyPr>
          <a:lstStyle/>
          <a:p>
            <a:r>
              <a:rPr lang="es-CO" sz="2800" dirty="0">
                <a:solidFill>
                  <a:schemeClr val="tx1">
                    <a:lumMod val="65000"/>
                    <a:lumOff val="35000"/>
                  </a:schemeClr>
                </a:solidFill>
                <a:latin typeface="Century Gothic" panose="020B0502020202020204" pitchFamily="34" charset="0"/>
              </a:rPr>
              <a:t>Mejora la Experiencia del Cliente</a:t>
            </a:r>
          </a:p>
        </p:txBody>
      </p:sp>
      <p:sp>
        <p:nvSpPr>
          <p:cNvPr id="10" name="CuadroTexto 9">
            <a:extLst>
              <a:ext uri="{FF2B5EF4-FFF2-40B4-BE49-F238E27FC236}">
                <a16:creationId xmlns="" xmlns:a16="http://schemas.microsoft.com/office/drawing/2014/main" id="{262D976B-0A18-1C32-072B-165F45C0725E}"/>
              </a:ext>
            </a:extLst>
          </p:cNvPr>
          <p:cNvSpPr txBox="1"/>
          <p:nvPr/>
        </p:nvSpPr>
        <p:spPr>
          <a:xfrm>
            <a:off x="1828800" y="4221055"/>
            <a:ext cx="6099716" cy="523220"/>
          </a:xfrm>
          <a:prstGeom prst="rect">
            <a:avLst/>
          </a:prstGeom>
          <a:noFill/>
        </p:spPr>
        <p:txBody>
          <a:bodyPr wrap="square">
            <a:spAutoFit/>
          </a:bodyPr>
          <a:lstStyle/>
          <a:p>
            <a:r>
              <a:rPr lang="es-CO" sz="2800" dirty="0">
                <a:solidFill>
                  <a:schemeClr val="tx1">
                    <a:lumMod val="65000"/>
                    <a:lumOff val="35000"/>
                  </a:schemeClr>
                </a:solidFill>
                <a:latin typeface="Century Gothic" panose="020B0502020202020204" pitchFamily="34" charset="0"/>
              </a:rPr>
              <a:t>Ahorra Tiempo y Dinero</a:t>
            </a:r>
          </a:p>
        </p:txBody>
      </p:sp>
      <p:sp>
        <p:nvSpPr>
          <p:cNvPr id="11" name="CuadroTexto 10">
            <a:extLst>
              <a:ext uri="{FF2B5EF4-FFF2-40B4-BE49-F238E27FC236}">
                <a16:creationId xmlns="" xmlns:a16="http://schemas.microsoft.com/office/drawing/2014/main" id="{0F5A3718-3303-7C4F-E38A-9C97635C1475}"/>
              </a:ext>
            </a:extLst>
          </p:cNvPr>
          <p:cNvSpPr txBox="1"/>
          <p:nvPr/>
        </p:nvSpPr>
        <p:spPr>
          <a:xfrm>
            <a:off x="5547730" y="3337073"/>
            <a:ext cx="6099716" cy="523220"/>
          </a:xfrm>
          <a:prstGeom prst="rect">
            <a:avLst/>
          </a:prstGeom>
          <a:noFill/>
        </p:spPr>
        <p:txBody>
          <a:bodyPr wrap="square">
            <a:spAutoFit/>
          </a:bodyPr>
          <a:lstStyle/>
          <a:p>
            <a:r>
              <a:rPr lang="es-CO" sz="2800" dirty="0">
                <a:solidFill>
                  <a:schemeClr val="tx1">
                    <a:lumMod val="65000"/>
                    <a:lumOff val="35000"/>
                  </a:schemeClr>
                </a:solidFill>
                <a:latin typeface="Century Gothic" panose="020B0502020202020204" pitchFamily="34" charset="0"/>
              </a:rPr>
              <a:t>Adaptabilidad y Escalabilidad</a:t>
            </a:r>
          </a:p>
        </p:txBody>
      </p:sp>
      <p:sp>
        <p:nvSpPr>
          <p:cNvPr id="14" name="CuadroTexto 13">
            <a:extLst>
              <a:ext uri="{FF2B5EF4-FFF2-40B4-BE49-F238E27FC236}">
                <a16:creationId xmlns="" xmlns:a16="http://schemas.microsoft.com/office/drawing/2014/main" id="{586C3485-9A4C-816D-F829-3AF023DAE7E4}"/>
              </a:ext>
            </a:extLst>
          </p:cNvPr>
          <p:cNvSpPr txBox="1"/>
          <p:nvPr/>
        </p:nvSpPr>
        <p:spPr>
          <a:xfrm>
            <a:off x="3049859" y="3249909"/>
            <a:ext cx="6099716" cy="369332"/>
          </a:xfrm>
          <a:prstGeom prst="rect">
            <a:avLst/>
          </a:prstGeom>
          <a:noFill/>
        </p:spPr>
        <p:txBody>
          <a:bodyPr wrap="square">
            <a:spAutoFit/>
          </a:bodyPr>
          <a:lstStyle/>
          <a:p>
            <a:endParaRPr lang="es-CO" dirty="0"/>
          </a:p>
        </p:txBody>
      </p:sp>
      <p:sp>
        <p:nvSpPr>
          <p:cNvPr id="15" name="Rectangle 1">
            <a:extLst>
              <a:ext uri="{FF2B5EF4-FFF2-40B4-BE49-F238E27FC236}">
                <a16:creationId xmlns="" xmlns:a16="http://schemas.microsoft.com/office/drawing/2014/main" id="{1F1B9967-20C6-1607-9970-0871F9477120}"/>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CO"/>
          </a:p>
        </p:txBody>
      </p:sp>
      <p:pic>
        <p:nvPicPr>
          <p:cNvPr id="2051" name="Picture 3" descr="Atención Al Cliente PNG, Vectores, PSD, e Clipart Para Descarga Gratuita -  Pngtree">
            <a:extLst>
              <a:ext uri="{FF2B5EF4-FFF2-40B4-BE49-F238E27FC236}">
                <a16:creationId xmlns="" xmlns:a16="http://schemas.microsoft.com/office/drawing/2014/main" id="{3C74630E-D476-7DDD-DBEF-25CBB315F52D}"/>
              </a:ext>
            </a:extLst>
          </p:cNvPr>
          <p:cNvPicPr>
            <a:picLocks noChangeAspect="1" noChangeArrowheads="1"/>
          </p:cNvPicPr>
          <p:nvPr/>
        </p:nvPicPr>
        <p:blipFill>
          <a:blip r:embed="rId2" cstate="print">
            <a:extLst>
              <a:ext uri="{BEBA8EAE-BF5A-486C-A8C5-ECC9F3942E4B}">
                <a14:imgProps xmlns:a14="http://schemas.microsoft.com/office/drawing/2010/main">
                  <a14:imgLayer r:embed="rId3">
                    <a14:imgEffect>
                      <a14:backgroundRemoval t="10000" b="90000" l="10000" r="90000">
                        <a14:foregroundMark x1="50833" y1="30278" x2="50833" y2="30278"/>
                        <a14:foregroundMark x1="65833" y1="34444" x2="65833" y2="34444"/>
                        <a14:foregroundMark x1="65000" y1="31944" x2="65000" y2="31944"/>
                        <a14:foregroundMark x1="49722" y1="60278" x2="49722" y2="60278"/>
                      </a14:backgroundRemoval>
                    </a14:imgEffect>
                  </a14:imgLayer>
                </a14:imgProps>
              </a:ext>
              <a:ext uri="{28A0092B-C50C-407E-A947-70E740481C1C}">
                <a14:useLocalDpi xmlns:a14="http://schemas.microsoft.com/office/drawing/2010/main" val="0"/>
              </a:ext>
            </a:extLst>
          </a:blip>
          <a:srcRect/>
          <a:stretch>
            <a:fillRect/>
          </a:stretch>
        </p:blipFill>
        <p:spPr bwMode="auto">
          <a:xfrm>
            <a:off x="992458" y="2568438"/>
            <a:ext cx="1141141" cy="1141141"/>
          </a:xfrm>
          <a:prstGeom prst="rect">
            <a:avLst/>
          </a:prstGeom>
          <a:noFill/>
          <a:extLst>
            <a:ext uri="{909E8E84-426E-40DD-AFC4-6F175D3DCCD1}">
              <a14:hiddenFill xmlns:a14="http://schemas.microsoft.com/office/drawing/2010/main">
                <a:solidFill>
                  <a:srgbClr val="FFFFFF"/>
                </a:solidFill>
              </a14:hiddenFill>
            </a:ext>
          </a:extLst>
        </p:spPr>
      </p:pic>
      <p:pic>
        <p:nvPicPr>
          <p:cNvPr id="2053" name="Picture 5" descr="Escalabilidad - Iconos gratis de negocios y finanzas">
            <a:extLst>
              <a:ext uri="{FF2B5EF4-FFF2-40B4-BE49-F238E27FC236}">
                <a16:creationId xmlns="" xmlns:a16="http://schemas.microsoft.com/office/drawing/2014/main" id="{CAE66CAB-4D72-B46B-27F0-AC0BC167E1D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868813" y="3280809"/>
            <a:ext cx="931066" cy="931066"/>
          </a:xfrm>
          <a:prstGeom prst="rect">
            <a:avLst/>
          </a:prstGeom>
          <a:noFill/>
          <a:extLst>
            <a:ext uri="{909E8E84-426E-40DD-AFC4-6F175D3DCCD1}">
              <a14:hiddenFill xmlns:a14="http://schemas.microsoft.com/office/drawing/2010/main">
                <a:solidFill>
                  <a:srgbClr val="FFFFFF"/>
                </a:solidFill>
              </a14:hiddenFill>
            </a:ext>
          </a:extLst>
        </p:spPr>
      </p:pic>
      <p:pic>
        <p:nvPicPr>
          <p:cNvPr id="2055" name="Picture 7" descr="Icono De Contorno Plano Del Panel De Control PNG Imágenes Gratis - Lovepik">
            <a:extLst>
              <a:ext uri="{FF2B5EF4-FFF2-40B4-BE49-F238E27FC236}">
                <a16:creationId xmlns="" xmlns:a16="http://schemas.microsoft.com/office/drawing/2014/main" id="{37D30EAD-2E91-5B3D-A15B-19F9D42006CE}"/>
              </a:ext>
            </a:extLst>
          </p:cNvPr>
          <p:cNvPicPr>
            <a:picLocks noChangeAspect="1" noChangeArrowheads="1"/>
          </p:cNvPicPr>
          <p:nvPr/>
        </p:nvPicPr>
        <p:blipFill>
          <a:blip r:embed="rId5" cstate="print">
            <a:extLst>
              <a:ext uri="{BEBA8EAE-BF5A-486C-A8C5-ECC9F3942E4B}">
                <a14:imgProps xmlns:a14="http://schemas.microsoft.com/office/drawing/2010/main">
                  <a14:imgLayer r:embed="rId6">
                    <a14:imgEffect>
                      <a14:backgroundRemoval t="10000" b="90000" l="10000" r="90000">
                        <a14:foregroundMark x1="24535" y1="11047" x2="24535" y2="11047"/>
                      </a14:backgroundRemoval>
                    </a14:imgEffect>
                  </a14:imgLayer>
                </a14:imgProps>
              </a:ext>
              <a:ext uri="{28A0092B-C50C-407E-A947-70E740481C1C}">
                <a14:useLocalDpi xmlns:a14="http://schemas.microsoft.com/office/drawing/2010/main" val="0"/>
              </a:ext>
            </a:extLst>
          </a:blip>
          <a:srcRect/>
          <a:stretch>
            <a:fillRect/>
          </a:stretch>
        </p:blipFill>
        <p:spPr bwMode="auto">
          <a:xfrm>
            <a:off x="6841819" y="3780978"/>
            <a:ext cx="1258320" cy="1258320"/>
          </a:xfrm>
          <a:prstGeom prst="rect">
            <a:avLst/>
          </a:prstGeom>
          <a:noFill/>
          <a:extLst>
            <a:ext uri="{909E8E84-426E-40DD-AFC4-6F175D3DCCD1}">
              <a14:hiddenFill xmlns:a14="http://schemas.microsoft.com/office/drawing/2010/main">
                <a:solidFill>
                  <a:srgbClr val="FFFFFF"/>
                </a:solidFill>
              </a14:hiddenFill>
            </a:ext>
          </a:extLst>
        </p:spPr>
      </p:pic>
      <p:pic>
        <p:nvPicPr>
          <p:cNvPr id="2057" name="Picture 9" descr="Eficiencia - Iconos gratis de negocios y finanzas">
            <a:extLst>
              <a:ext uri="{FF2B5EF4-FFF2-40B4-BE49-F238E27FC236}">
                <a16:creationId xmlns="" xmlns:a16="http://schemas.microsoft.com/office/drawing/2014/main" id="{3ED53858-26E8-0648-8D20-08A415484B2C}"/>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695840" y="4561313"/>
            <a:ext cx="914653" cy="914653"/>
          </a:xfrm>
          <a:prstGeom prst="rect">
            <a:avLst/>
          </a:prstGeom>
          <a:noFill/>
          <a:extLst>
            <a:ext uri="{909E8E84-426E-40DD-AFC4-6F175D3DCCD1}">
              <a14:hiddenFill xmlns:a14="http://schemas.microsoft.com/office/drawing/2010/main">
                <a:solidFill>
                  <a:srgbClr val="FFFFFF"/>
                </a:solidFill>
              </a14:hiddenFill>
            </a:ext>
          </a:extLst>
        </p:spPr>
      </p:pic>
      <p:pic>
        <p:nvPicPr>
          <p:cNvPr id="2059" name="Picture 11" descr="Ahorrar tiempo - Iconos gratis de manos y gestos">
            <a:extLst>
              <a:ext uri="{FF2B5EF4-FFF2-40B4-BE49-F238E27FC236}">
                <a16:creationId xmlns="" xmlns:a16="http://schemas.microsoft.com/office/drawing/2014/main" id="{C16C6671-A0A4-BDB7-9EC7-3BC2C921F4D8}"/>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959005" y="4158793"/>
            <a:ext cx="869795" cy="869795"/>
          </a:xfrm>
          <a:prstGeom prst="rect">
            <a:avLst/>
          </a:prstGeom>
          <a:noFill/>
          <a:extLst>
            <a:ext uri="{909E8E84-426E-40DD-AFC4-6F175D3DCCD1}">
              <a14:hiddenFill xmlns:a14="http://schemas.microsoft.com/office/drawing/2010/main">
                <a:solidFill>
                  <a:srgbClr val="FFFFFF"/>
                </a:solidFill>
              </a14:hiddenFill>
            </a:ext>
          </a:extLst>
        </p:spPr>
      </p:pic>
      <p:pic>
        <p:nvPicPr>
          <p:cNvPr id="16" name="15 Imagen"/>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867292" y="269590"/>
            <a:ext cx="1172308" cy="1172308"/>
          </a:xfrm>
          <a:prstGeom prst="rect">
            <a:avLst/>
          </a:prstGeom>
        </p:spPr>
      </p:pic>
    </p:spTree>
    <p:extLst>
      <p:ext uri="{BB962C8B-B14F-4D97-AF65-F5344CB8AC3E}">
        <p14:creationId xmlns:p14="http://schemas.microsoft.com/office/powerpoint/2010/main" val="87214290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 xmlns:a16="http://schemas.microsoft.com/office/drawing/2014/main" id="{F1092773-D4D2-6B74-F814-5301FE787392}"/>
              </a:ext>
            </a:extLst>
          </p:cNvPr>
          <p:cNvSpPr>
            <a:spLocks noChangeArrowheads="1"/>
          </p:cNvSpPr>
          <p:nvPr/>
        </p:nvSpPr>
        <p:spPr bwMode="auto">
          <a:xfrm>
            <a:off x="1679575" y="-2533769"/>
            <a:ext cx="667595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s-CO"/>
          </a:p>
        </p:txBody>
      </p:sp>
      <p:sp>
        <p:nvSpPr>
          <p:cNvPr id="4" name="Rectangle 3">
            <a:extLst>
              <a:ext uri="{FF2B5EF4-FFF2-40B4-BE49-F238E27FC236}">
                <a16:creationId xmlns="" xmlns:a16="http://schemas.microsoft.com/office/drawing/2014/main" id="{E52AD549-BF2D-023E-9701-0E91138B628B}"/>
              </a:ext>
            </a:extLst>
          </p:cNvPr>
          <p:cNvSpPr>
            <a:spLocks noChangeArrowheads="1"/>
          </p:cNvSpPr>
          <p:nvPr/>
        </p:nvSpPr>
        <p:spPr bwMode="auto">
          <a:xfrm>
            <a:off x="2527300" y="-2338179"/>
            <a:ext cx="667595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CO" altLang="es-CO" sz="1000" b="0" i="0" u="none" strike="noStrike" cap="none" normalizeH="0" baseline="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
            </a:r>
            <a:br>
              <a:rPr kumimoji="0" lang="es-CO" altLang="es-CO" sz="1000" b="0" i="0" u="none" strike="noStrike" cap="none" normalizeH="0" baseline="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br>
            <a:endParaRPr kumimoji="0" lang="es-CO" altLang="es-CO" sz="1800" b="0" i="0" u="none" strike="noStrike" cap="none" normalizeH="0" baseline="0">
              <a:ln>
                <a:noFill/>
              </a:ln>
              <a:solidFill>
                <a:schemeClr val="tx1"/>
              </a:solidFill>
              <a:effectLst/>
              <a:latin typeface="Arial" panose="020B0604020202020204" pitchFamily="34" charset="0"/>
            </a:endParaRPr>
          </a:p>
        </p:txBody>
      </p:sp>
      <p:sp>
        <p:nvSpPr>
          <p:cNvPr id="6" name="5 Título"/>
          <p:cNvSpPr>
            <a:spLocks noGrp="1"/>
          </p:cNvSpPr>
          <p:nvPr>
            <p:ph type="title"/>
          </p:nvPr>
        </p:nvSpPr>
        <p:spPr/>
        <p:txBody>
          <a:bodyPr/>
          <a:lstStyle/>
          <a:p>
            <a:pPr algn="ctr"/>
            <a:r>
              <a:rPr lang="es-CO" dirty="0"/>
              <a:t>Nuestros Clientes</a:t>
            </a:r>
          </a:p>
        </p:txBody>
      </p:sp>
      <p:pic>
        <p:nvPicPr>
          <p:cNvPr id="8" name="7 Imagen"/>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79575" y="1547447"/>
            <a:ext cx="3502025" cy="3502025"/>
          </a:xfrm>
          <a:prstGeom prst="rect">
            <a:avLst/>
          </a:prstGeom>
        </p:spPr>
      </p:pic>
      <p:pic>
        <p:nvPicPr>
          <p:cNvPr id="9" name="8 Imagen"/>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57627" y="1547447"/>
            <a:ext cx="3502025" cy="3502025"/>
          </a:xfrm>
          <a:prstGeom prst="rect">
            <a:avLst/>
          </a:prstGeom>
        </p:spPr>
      </p:pic>
      <p:sp>
        <p:nvSpPr>
          <p:cNvPr id="10" name="9 CuadroTexto"/>
          <p:cNvSpPr txBox="1"/>
          <p:nvPr/>
        </p:nvSpPr>
        <p:spPr>
          <a:xfrm>
            <a:off x="1679575" y="5319373"/>
            <a:ext cx="3502025" cy="369332"/>
          </a:xfrm>
          <a:prstGeom prst="rect">
            <a:avLst/>
          </a:prstGeom>
          <a:noFill/>
        </p:spPr>
        <p:txBody>
          <a:bodyPr wrap="square" rtlCol="0">
            <a:spAutoFit/>
          </a:bodyPr>
          <a:lstStyle/>
          <a:p>
            <a:pPr algn="ctr"/>
            <a:r>
              <a:rPr lang="es-CO" dirty="0"/>
              <a:t>Charles </a:t>
            </a:r>
            <a:r>
              <a:rPr lang="es-CO" dirty="0" err="1"/>
              <a:t>Barber</a:t>
            </a:r>
            <a:r>
              <a:rPr lang="es-CO" dirty="0"/>
              <a:t> Shopping</a:t>
            </a:r>
          </a:p>
        </p:txBody>
      </p:sp>
      <p:sp>
        <p:nvSpPr>
          <p:cNvPr id="11" name="10 CuadroTexto"/>
          <p:cNvSpPr txBox="1"/>
          <p:nvPr/>
        </p:nvSpPr>
        <p:spPr>
          <a:xfrm>
            <a:off x="6557625" y="5319373"/>
            <a:ext cx="3502025" cy="369332"/>
          </a:xfrm>
          <a:prstGeom prst="rect">
            <a:avLst/>
          </a:prstGeom>
          <a:noFill/>
        </p:spPr>
        <p:txBody>
          <a:bodyPr wrap="square" rtlCol="0">
            <a:spAutoFit/>
          </a:bodyPr>
          <a:lstStyle/>
          <a:p>
            <a:pPr algn="ctr"/>
            <a:r>
              <a:rPr lang="es-CO" dirty="0" err="1"/>
              <a:t>Tecnicos</a:t>
            </a:r>
            <a:r>
              <a:rPr lang="es-CO" dirty="0"/>
              <a:t> Master</a:t>
            </a:r>
          </a:p>
        </p:txBody>
      </p:sp>
      <p:pic>
        <p:nvPicPr>
          <p:cNvPr id="12" name="11 Imagen"/>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67292" y="269590"/>
            <a:ext cx="1172308" cy="1172308"/>
          </a:xfrm>
          <a:prstGeom prst="rect">
            <a:avLst/>
          </a:prstGeom>
        </p:spPr>
      </p:pic>
    </p:spTree>
    <p:extLst>
      <p:ext uri="{BB962C8B-B14F-4D97-AF65-F5344CB8AC3E}">
        <p14:creationId xmlns:p14="http://schemas.microsoft.com/office/powerpoint/2010/main" val="25942593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4 Imagen"/>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560172" y="609599"/>
            <a:ext cx="3050703" cy="4935415"/>
          </a:xfrm>
          <a:prstGeom prst="rect">
            <a:avLst/>
          </a:prstGeom>
        </p:spPr>
      </p:pic>
      <p:pic>
        <p:nvPicPr>
          <p:cNvPr id="6" name="5 Imagen"/>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99659" y="609599"/>
            <a:ext cx="2836864" cy="2134297"/>
          </a:xfrm>
          <a:prstGeom prst="rect">
            <a:avLst/>
          </a:prstGeom>
        </p:spPr>
      </p:pic>
      <p:pic>
        <p:nvPicPr>
          <p:cNvPr id="7" name="6 Imagen"/>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658632" y="609599"/>
            <a:ext cx="2881056" cy="3828646"/>
          </a:xfrm>
          <a:prstGeom prst="rect">
            <a:avLst/>
          </a:prstGeom>
        </p:spPr>
      </p:pic>
      <p:pic>
        <p:nvPicPr>
          <p:cNvPr id="8" name="7 Imagen"/>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94738" y="2860429"/>
            <a:ext cx="3563815" cy="2860431"/>
          </a:xfrm>
          <a:prstGeom prst="rect">
            <a:avLst/>
          </a:prstGeom>
        </p:spPr>
      </p:pic>
    </p:spTree>
    <p:extLst>
      <p:ext uri="{BB962C8B-B14F-4D97-AF65-F5344CB8AC3E}">
        <p14:creationId xmlns:p14="http://schemas.microsoft.com/office/powerpoint/2010/main" val="68111874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CO" dirty="0"/>
              <a:t>charlesbarbershopping.com</a:t>
            </a:r>
          </a:p>
        </p:txBody>
      </p:sp>
      <p:pic>
        <p:nvPicPr>
          <p:cNvPr id="3" name="2 Imagen"/>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flipH="1">
            <a:off x="4706812" y="-1963614"/>
            <a:ext cx="3235572" cy="10703172"/>
          </a:xfrm>
          <a:prstGeom prst="rect">
            <a:avLst/>
          </a:prstGeom>
        </p:spPr>
      </p:pic>
      <p:sp>
        <p:nvSpPr>
          <p:cNvPr id="5" name="4 CuadroTexto"/>
          <p:cNvSpPr txBox="1"/>
          <p:nvPr/>
        </p:nvSpPr>
        <p:spPr>
          <a:xfrm>
            <a:off x="820615" y="5521569"/>
            <a:ext cx="10703173" cy="369332"/>
          </a:xfrm>
          <a:prstGeom prst="rect">
            <a:avLst/>
          </a:prstGeom>
          <a:noFill/>
        </p:spPr>
        <p:txBody>
          <a:bodyPr wrap="square" rtlCol="0">
            <a:spAutoFit/>
          </a:bodyPr>
          <a:lstStyle/>
          <a:p>
            <a:pPr algn="ctr"/>
            <a:r>
              <a:rPr lang="es-CO" dirty="0">
                <a:hlinkClick r:id="rId3"/>
              </a:rPr>
              <a:t>charlesbarbershopping.com</a:t>
            </a:r>
            <a:endParaRPr lang="es-CO" dirty="0"/>
          </a:p>
        </p:txBody>
      </p:sp>
      <p:pic>
        <p:nvPicPr>
          <p:cNvPr id="6" name="5 Imagen"/>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67292" y="269590"/>
            <a:ext cx="1172308" cy="1172308"/>
          </a:xfrm>
          <a:prstGeom prst="rect">
            <a:avLst/>
          </a:prstGeom>
        </p:spPr>
      </p:pic>
    </p:spTree>
    <p:extLst>
      <p:ext uri="{BB962C8B-B14F-4D97-AF65-F5344CB8AC3E}">
        <p14:creationId xmlns:p14="http://schemas.microsoft.com/office/powerpoint/2010/main" val="187696782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2329840" y="365126"/>
            <a:ext cx="9023959" cy="736844"/>
          </a:xfrm>
        </p:spPr>
        <p:txBody>
          <a:bodyPr/>
          <a:lstStyle/>
          <a:p>
            <a:pPr algn="ctr"/>
            <a:r>
              <a:rPr lang="es-CO" dirty="0"/>
              <a:t>Aplicación Web </a:t>
            </a:r>
          </a:p>
        </p:txBody>
      </p:sp>
      <p:pic>
        <p:nvPicPr>
          <p:cNvPr id="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18236" y="1242484"/>
            <a:ext cx="2289921" cy="46906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92783" y="1242485"/>
            <a:ext cx="2543175" cy="46906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49157" y="1242485"/>
            <a:ext cx="2552700" cy="46906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54256" y="1242484"/>
            <a:ext cx="2562225" cy="46906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7102009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pPr algn="ctr"/>
            <a:r>
              <a:rPr lang="es-CO" dirty="0" smtClean="0"/>
              <a:t>Aplicación Final </a:t>
            </a:r>
            <a:endParaRPr lang="es-CO" dirty="0"/>
          </a:p>
        </p:txBody>
      </p:sp>
      <p:pic>
        <p:nvPicPr>
          <p:cNvPr id="3" name="2 Imagen"/>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50988" y="1430214"/>
            <a:ext cx="2241782" cy="4501663"/>
          </a:xfrm>
          <a:prstGeom prst="rect">
            <a:avLst/>
          </a:prstGeom>
        </p:spPr>
      </p:pic>
      <p:pic>
        <p:nvPicPr>
          <p:cNvPr id="4" name="3 Imagen"/>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02802" y="1430214"/>
            <a:ext cx="2054212" cy="4501663"/>
          </a:xfrm>
          <a:prstGeom prst="rect">
            <a:avLst/>
          </a:prstGeom>
        </p:spPr>
      </p:pic>
      <p:pic>
        <p:nvPicPr>
          <p:cNvPr id="6" name="5 Imagen"/>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53149" y="1430213"/>
            <a:ext cx="1924759" cy="4501664"/>
          </a:xfrm>
          <a:prstGeom prst="rect">
            <a:avLst/>
          </a:prstGeom>
        </p:spPr>
      </p:pic>
      <p:pic>
        <p:nvPicPr>
          <p:cNvPr id="7" name="6 Imagen"/>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980741" y="1430214"/>
            <a:ext cx="2382459" cy="4501663"/>
          </a:xfrm>
          <a:prstGeom prst="rect">
            <a:avLst/>
          </a:prstGeom>
        </p:spPr>
      </p:pic>
    </p:spTree>
    <p:extLst>
      <p:ext uri="{BB962C8B-B14F-4D97-AF65-F5344CB8AC3E}">
        <p14:creationId xmlns:p14="http://schemas.microsoft.com/office/powerpoint/2010/main" val="319954907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AE45CDF5-7F4A-98F6-E830-1A8CFF3C5FE7}"/>
              </a:ext>
            </a:extLst>
          </p:cNvPr>
          <p:cNvSpPr>
            <a:spLocks noGrp="1"/>
          </p:cNvSpPr>
          <p:nvPr>
            <p:ph type="ctrTitle"/>
          </p:nvPr>
        </p:nvSpPr>
        <p:spPr>
          <a:xfrm>
            <a:off x="1524000" y="1122363"/>
            <a:ext cx="9144000" cy="735012"/>
          </a:xfrm>
        </p:spPr>
        <p:txBody>
          <a:bodyPr>
            <a:normAutofit fontScale="90000"/>
          </a:bodyPr>
          <a:lstStyle/>
          <a:p>
            <a:r>
              <a:rPr lang="es-CO" dirty="0"/>
              <a:t>CONCLUSIONES</a:t>
            </a:r>
          </a:p>
        </p:txBody>
      </p:sp>
      <p:sp>
        <p:nvSpPr>
          <p:cNvPr id="3" name="Subtítulo 2">
            <a:extLst>
              <a:ext uri="{FF2B5EF4-FFF2-40B4-BE49-F238E27FC236}">
                <a16:creationId xmlns="" xmlns:a16="http://schemas.microsoft.com/office/drawing/2014/main" id="{AAC9ACB2-EEEC-DD90-061B-240DEAB7CB80}"/>
              </a:ext>
            </a:extLst>
          </p:cNvPr>
          <p:cNvSpPr>
            <a:spLocks noGrp="1"/>
          </p:cNvSpPr>
          <p:nvPr>
            <p:ph type="subTitle" idx="1"/>
          </p:nvPr>
        </p:nvSpPr>
        <p:spPr>
          <a:xfrm>
            <a:off x="1524000" y="2390775"/>
            <a:ext cx="9144000" cy="2867025"/>
          </a:xfrm>
        </p:spPr>
        <p:txBody>
          <a:bodyPr>
            <a:normAutofit fontScale="92500" lnSpcReduction="10000"/>
          </a:bodyPr>
          <a:lstStyle/>
          <a:p>
            <a:r>
              <a:rPr lang="es-ES" dirty="0" err="1">
                <a:latin typeface="Arial" pitchFamily="34" charset="0"/>
                <a:cs typeface="Arial" pitchFamily="34" charset="0"/>
              </a:rPr>
              <a:t>Code</a:t>
            </a:r>
            <a:r>
              <a:rPr lang="es-ES" dirty="0">
                <a:latin typeface="Arial" pitchFamily="34" charset="0"/>
                <a:cs typeface="Arial" pitchFamily="34" charset="0"/>
              </a:rPr>
              <a:t> Trinity se posiciona para satisfacer la creciente demanda de soluciones de software personalizadas y adaptables en un mercado en constante transformación. Con un enfoque en la calidad del software, la atención al cliente y la capacidad de adaptación, la empresa tiene el potencial de generar un impacto significativo en el éxito y la eficiencia operativa de sus clientes, contribuyendo así al desarrollo tecnológico y empresarial en general.</a:t>
            </a:r>
          </a:p>
          <a:p>
            <a:r>
              <a:rPr lang="es-ES" dirty="0"/>
              <a:t/>
            </a:r>
            <a:br>
              <a:rPr lang="es-ES" dirty="0"/>
            </a:br>
            <a:endParaRPr lang="es-CO" dirty="0"/>
          </a:p>
        </p:txBody>
      </p:sp>
    </p:spTree>
    <p:extLst>
      <p:ext uri="{BB962C8B-B14F-4D97-AF65-F5344CB8AC3E}">
        <p14:creationId xmlns:p14="http://schemas.microsoft.com/office/powerpoint/2010/main" val="268449708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D9CDE463-A412-FA5E-2476-52AA04F4EA60}"/>
              </a:ext>
            </a:extLst>
          </p:cNvPr>
          <p:cNvSpPr>
            <a:spLocks noGrp="1"/>
          </p:cNvSpPr>
          <p:nvPr>
            <p:ph type="title"/>
          </p:nvPr>
        </p:nvSpPr>
        <p:spPr/>
        <p:txBody>
          <a:bodyPr/>
          <a:lstStyle/>
          <a:p>
            <a:pPr algn="ctr"/>
            <a:r>
              <a:rPr lang="es-CO" dirty="0" err="1"/>
              <a:t>Code</a:t>
            </a:r>
            <a:r>
              <a:rPr lang="es-CO" dirty="0"/>
              <a:t> </a:t>
            </a:r>
            <a:r>
              <a:rPr lang="es-CO" dirty="0" err="1" smtClean="0"/>
              <a:t>Triniity</a:t>
            </a:r>
            <a:endParaRPr lang="es-CO" dirty="0"/>
          </a:p>
        </p:txBody>
      </p:sp>
      <p:sp>
        <p:nvSpPr>
          <p:cNvPr id="4" name="3 Marcador de contenido"/>
          <p:cNvSpPr>
            <a:spLocks noGrp="1"/>
          </p:cNvSpPr>
          <p:nvPr>
            <p:ph idx="1"/>
          </p:nvPr>
        </p:nvSpPr>
        <p:spPr>
          <a:xfrm>
            <a:off x="2318117" y="1931133"/>
            <a:ext cx="9023960" cy="3873717"/>
          </a:xfrm>
        </p:spPr>
        <p:txBody>
          <a:bodyPr>
            <a:normAutofit fontScale="85000" lnSpcReduction="20000"/>
          </a:bodyPr>
          <a:lstStyle/>
          <a:p>
            <a:r>
              <a:rPr lang="es-ES" dirty="0"/>
              <a:t>La creciente demanda de soluciones de software personalizadas y altamente adaptables ha sido impulsada por el auge de la transformación digital y los avances tecnológicos constantes. Las empresas buscan mejorar su eficiencia operativa y mantenerse competitivas en un mercado en constante cambio, lo que ha creado oportunidades significativas en el mercado del desarrollo de software. Sin embargo, este sector es altamente competitivo, y para destacar, tu empresa deberá ofrecer soluciones de alta calidad, atención al cliente excepcional y capacidad para adaptarse rápidamente a las necesidades del mercado, satisfaciendo así las demandas de una base de clientes cada vez más exigente y sofisticada.</a:t>
            </a:r>
            <a:endParaRPr lang="es-CO" dirty="0"/>
          </a:p>
        </p:txBody>
      </p:sp>
      <p:pic>
        <p:nvPicPr>
          <p:cNvPr id="6" name="5 Imagen"/>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67292" y="269590"/>
            <a:ext cx="1172308" cy="1172308"/>
          </a:xfrm>
          <a:prstGeom prst="rect">
            <a:avLst/>
          </a:prstGeom>
        </p:spPr>
      </p:pic>
    </p:spTree>
    <p:extLst>
      <p:ext uri="{BB962C8B-B14F-4D97-AF65-F5344CB8AC3E}">
        <p14:creationId xmlns:p14="http://schemas.microsoft.com/office/powerpoint/2010/main" val="23980739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pPr algn="ctr"/>
            <a:r>
              <a:rPr lang="es-ES" dirty="0" smtClean="0"/>
              <a:t>Misión</a:t>
            </a:r>
            <a:endParaRPr lang="es-CO" dirty="0"/>
          </a:p>
        </p:txBody>
      </p:sp>
      <p:sp>
        <p:nvSpPr>
          <p:cNvPr id="3" name="2 Marcador de contenido"/>
          <p:cNvSpPr>
            <a:spLocks noGrp="1"/>
          </p:cNvSpPr>
          <p:nvPr>
            <p:ph idx="1"/>
          </p:nvPr>
        </p:nvSpPr>
        <p:spPr>
          <a:xfrm>
            <a:off x="2318117" y="2529010"/>
            <a:ext cx="9023960" cy="3873717"/>
          </a:xfrm>
        </p:spPr>
        <p:txBody>
          <a:bodyPr/>
          <a:lstStyle/>
          <a:p>
            <a:r>
              <a:rPr lang="es-ES" dirty="0"/>
              <a:t>Brindar soluciones de software personalizadas de alta calidad que impulsen la eficiencia operativa y la competitividad de nuestros clientes, a través de la innovación, la excelencia técnica y un servicio al cliente excepcional.</a:t>
            </a:r>
            <a:endParaRPr lang="es-CO" dirty="0"/>
          </a:p>
        </p:txBody>
      </p:sp>
      <p:pic>
        <p:nvPicPr>
          <p:cNvPr id="5" name="4 Imagen"/>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67292" y="269590"/>
            <a:ext cx="1172308" cy="1172308"/>
          </a:xfrm>
          <a:prstGeom prst="rect">
            <a:avLst/>
          </a:prstGeom>
        </p:spPr>
      </p:pic>
    </p:spTree>
    <p:extLst>
      <p:ext uri="{BB962C8B-B14F-4D97-AF65-F5344CB8AC3E}">
        <p14:creationId xmlns:p14="http://schemas.microsoft.com/office/powerpoint/2010/main" val="129679695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pPr algn="ctr"/>
            <a:r>
              <a:rPr lang="es-ES" dirty="0" smtClean="0"/>
              <a:t>Visión</a:t>
            </a:r>
            <a:endParaRPr lang="es-CO" dirty="0"/>
          </a:p>
        </p:txBody>
      </p:sp>
      <p:sp>
        <p:nvSpPr>
          <p:cNvPr id="3" name="2 Marcador de contenido"/>
          <p:cNvSpPr>
            <a:spLocks noGrp="1"/>
          </p:cNvSpPr>
          <p:nvPr>
            <p:ph idx="1"/>
          </p:nvPr>
        </p:nvSpPr>
        <p:spPr>
          <a:xfrm>
            <a:off x="1567840" y="1919410"/>
            <a:ext cx="9023960" cy="3873717"/>
          </a:xfrm>
        </p:spPr>
        <p:txBody>
          <a:bodyPr/>
          <a:lstStyle/>
          <a:p>
            <a:r>
              <a:rPr lang="es-ES" dirty="0"/>
              <a:t>Ser reconocidos como líderes en el desarrollo de software, siendo pioneros en la creación de soluciones innovadoras que transformen la forma en que las empresas operan y compiten en la era digital.</a:t>
            </a:r>
            <a:endParaRPr lang="es-CO" dirty="0"/>
          </a:p>
        </p:txBody>
      </p:sp>
      <p:pic>
        <p:nvPicPr>
          <p:cNvPr id="4" name="3 Imagen"/>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67292" y="269590"/>
            <a:ext cx="1172308" cy="1172308"/>
          </a:xfrm>
          <a:prstGeom prst="rect">
            <a:avLst/>
          </a:prstGeom>
        </p:spPr>
      </p:pic>
    </p:spTree>
    <p:extLst>
      <p:ext uri="{BB962C8B-B14F-4D97-AF65-F5344CB8AC3E}">
        <p14:creationId xmlns:p14="http://schemas.microsoft.com/office/powerpoint/2010/main" val="133558001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D9CDE463-A412-FA5E-2476-52AA04F4EA60}"/>
              </a:ext>
            </a:extLst>
          </p:cNvPr>
          <p:cNvSpPr>
            <a:spLocks noGrp="1"/>
          </p:cNvSpPr>
          <p:nvPr>
            <p:ph type="title"/>
          </p:nvPr>
        </p:nvSpPr>
        <p:spPr/>
        <p:txBody>
          <a:bodyPr/>
          <a:lstStyle/>
          <a:p>
            <a:r>
              <a:rPr lang="es-CO" dirty="0"/>
              <a:t>IDENTIFICACION DEL PROBLEMA</a:t>
            </a:r>
          </a:p>
        </p:txBody>
      </p:sp>
      <p:sp>
        <p:nvSpPr>
          <p:cNvPr id="3" name="Marcador de contenido 2">
            <a:extLst>
              <a:ext uri="{FF2B5EF4-FFF2-40B4-BE49-F238E27FC236}">
                <a16:creationId xmlns="" xmlns:a16="http://schemas.microsoft.com/office/drawing/2014/main" id="{3A10D8CE-E5A5-76AD-448C-29F7DDAC4659}"/>
              </a:ext>
            </a:extLst>
          </p:cNvPr>
          <p:cNvSpPr>
            <a:spLocks noGrp="1"/>
          </p:cNvSpPr>
          <p:nvPr>
            <p:ph idx="1"/>
          </p:nvPr>
        </p:nvSpPr>
        <p:spPr/>
        <p:txBody>
          <a:bodyPr>
            <a:normAutofit lnSpcReduction="10000"/>
          </a:bodyPr>
          <a:lstStyle/>
          <a:p>
            <a:endParaRPr lang="es-CO" sz="3200" dirty="0">
              <a:effectLst/>
              <a:latin typeface="Arial" panose="020B0604020202020204" pitchFamily="34" charset="0"/>
              <a:ea typeface="Times New Roman" panose="02020603050405020304" pitchFamily="18" charset="0"/>
              <a:cs typeface="Times New Roman" panose="02020603050405020304" pitchFamily="18" charset="0"/>
            </a:endParaRPr>
          </a:p>
          <a:p>
            <a:r>
              <a:rPr lang="es-ES" dirty="0"/>
              <a:t>En el panorama empresarial actual, las organizaciones de todos los tamaños y sectores dependen cada vez más del software para operar de manera eficiente, gestionar datos, automatizar procesos y ofrecer servicios a sus clientes. Sin embargo, muchas empresas se encuentran con desafíos significativos al intentar encontrar soluciones de software que se ajusten exactamente a sus necesidades específicas.</a:t>
            </a:r>
            <a:endParaRPr lang="es-CO" dirty="0"/>
          </a:p>
        </p:txBody>
      </p:sp>
      <p:pic>
        <p:nvPicPr>
          <p:cNvPr id="4" name="3 Imagen"/>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5846" y="2520421"/>
            <a:ext cx="1172308" cy="1172308"/>
          </a:xfrm>
          <a:prstGeom prst="rect">
            <a:avLst/>
          </a:prstGeom>
        </p:spPr>
      </p:pic>
    </p:spTree>
    <p:extLst>
      <p:ext uri="{BB962C8B-B14F-4D97-AF65-F5344CB8AC3E}">
        <p14:creationId xmlns:p14="http://schemas.microsoft.com/office/powerpoint/2010/main" val="266905693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516B8F8E-8B03-55D5-0127-1927C8B6704B}"/>
              </a:ext>
            </a:extLst>
          </p:cNvPr>
          <p:cNvSpPr>
            <a:spLocks noGrp="1"/>
          </p:cNvSpPr>
          <p:nvPr>
            <p:ph type="title"/>
          </p:nvPr>
        </p:nvSpPr>
        <p:spPr/>
        <p:txBody>
          <a:bodyPr/>
          <a:lstStyle/>
          <a:p>
            <a:r>
              <a:rPr lang="es-CO" dirty="0"/>
              <a:t>Objetivo General y Específicos</a:t>
            </a:r>
          </a:p>
        </p:txBody>
      </p:sp>
      <p:sp>
        <p:nvSpPr>
          <p:cNvPr id="3" name="Marcador de contenido 2">
            <a:extLst>
              <a:ext uri="{FF2B5EF4-FFF2-40B4-BE49-F238E27FC236}">
                <a16:creationId xmlns="" xmlns:a16="http://schemas.microsoft.com/office/drawing/2014/main" id="{0B53B7F1-5DD6-A0CD-2417-C5DE32262762}"/>
              </a:ext>
            </a:extLst>
          </p:cNvPr>
          <p:cNvSpPr>
            <a:spLocks noGrp="1"/>
          </p:cNvSpPr>
          <p:nvPr>
            <p:ph sz="half" idx="1"/>
          </p:nvPr>
        </p:nvSpPr>
        <p:spPr>
          <a:xfrm>
            <a:off x="527538" y="1825625"/>
            <a:ext cx="4794739" cy="4351338"/>
          </a:xfrm>
        </p:spPr>
        <p:txBody>
          <a:bodyPr>
            <a:normAutofit fontScale="70000" lnSpcReduction="20000"/>
          </a:bodyPr>
          <a:lstStyle/>
          <a:p>
            <a:pPr marL="0" indent="0" algn="just">
              <a:lnSpc>
                <a:spcPct val="107000"/>
              </a:lnSpc>
              <a:spcAft>
                <a:spcPts val="800"/>
              </a:spcAft>
              <a:buNone/>
            </a:pPr>
            <a:r>
              <a:rPr lang="es-CO" sz="1800" dirty="0">
                <a:effectLst/>
                <a:latin typeface="Calibri" panose="020F0502020204030204" pitchFamily="34" charset="0"/>
                <a:ea typeface="Times New Roman" panose="02020603050405020304" pitchFamily="18" charset="0"/>
                <a:cs typeface="Times New Roman" panose="02020603050405020304" pitchFamily="18" charset="0"/>
              </a:rPr>
              <a:t>          </a:t>
            </a:r>
          </a:p>
          <a:p>
            <a:pPr algn="just">
              <a:lnSpc>
                <a:spcPct val="107000"/>
              </a:lnSpc>
              <a:spcAft>
                <a:spcPts val="800"/>
              </a:spcAft>
            </a:pPr>
            <a:r>
              <a:rPr lang="es-ES" sz="2900" dirty="0"/>
              <a:t>Crear soluciones innovadoras de software que satisfagan las necesidades y superen las expectativas de nuestros clientes, contribuyendo así al crecimiento y éxito de sus negocios.</a:t>
            </a:r>
          </a:p>
          <a:p>
            <a:pPr marL="0" lvl="0" indent="0">
              <a:lnSpc>
                <a:spcPct val="110000"/>
              </a:lnSpc>
              <a:buNone/>
            </a:pPr>
            <a:endParaRPr lang="es-CO" sz="1800" dirty="0"/>
          </a:p>
          <a:p>
            <a:pPr marL="342900" lvl="0" indent="-342900">
              <a:lnSpc>
                <a:spcPct val="110000"/>
              </a:lnSpc>
              <a:spcAft>
                <a:spcPts val="600"/>
              </a:spcAft>
              <a:buFont typeface="Wingdings" panose="05000000000000000000" pitchFamily="2" charset="2"/>
              <a:buChar char=""/>
            </a:pPr>
            <a:endParaRPr lang="es-CO" sz="1800" dirty="0">
              <a:effectLst/>
              <a:latin typeface="Arial" panose="020B0604020202020204" pitchFamily="34" charset="0"/>
              <a:ea typeface="Times New Roman" panose="02020603050405020304" pitchFamily="18" charset="0"/>
              <a:cs typeface="Times New Roman" panose="02020603050405020304" pitchFamily="18" charset="0"/>
            </a:endParaRPr>
          </a:p>
          <a:p>
            <a:pPr marL="342900" lvl="0" indent="-342900">
              <a:lnSpc>
                <a:spcPct val="110000"/>
              </a:lnSpc>
              <a:spcAft>
                <a:spcPts val="600"/>
              </a:spcAft>
              <a:buFont typeface="Wingdings" panose="05000000000000000000" pitchFamily="2" charset="2"/>
              <a:buChar char=""/>
            </a:pPr>
            <a:endParaRPr lang="es-CO" sz="1800" dirty="0">
              <a:effectLst/>
              <a:latin typeface="Arial" panose="020B0604020202020204" pitchFamily="34" charset="0"/>
              <a:ea typeface="Times New Roman" panose="02020603050405020304" pitchFamily="18" charset="0"/>
              <a:cs typeface="Times New Roman" panose="02020603050405020304" pitchFamily="18" charset="0"/>
            </a:endParaRPr>
          </a:p>
          <a:p>
            <a:pPr marL="342900" lvl="0" indent="-342900">
              <a:lnSpc>
                <a:spcPct val="110000"/>
              </a:lnSpc>
              <a:spcAft>
                <a:spcPts val="600"/>
              </a:spcAft>
              <a:buFont typeface="Wingdings" panose="05000000000000000000" pitchFamily="2" charset="2"/>
              <a:buChar char=""/>
            </a:pPr>
            <a:endParaRPr lang="es-CO"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3 Marcador de contenido"/>
          <p:cNvSpPr>
            <a:spLocks noGrp="1"/>
          </p:cNvSpPr>
          <p:nvPr>
            <p:ph sz="half" idx="2"/>
          </p:nvPr>
        </p:nvSpPr>
        <p:spPr>
          <a:xfrm>
            <a:off x="5322277" y="1825625"/>
            <a:ext cx="6031523" cy="4153144"/>
          </a:xfrm>
        </p:spPr>
        <p:txBody>
          <a:bodyPr>
            <a:normAutofit fontScale="70000" lnSpcReduction="20000"/>
          </a:bodyPr>
          <a:lstStyle/>
          <a:p>
            <a:pPr algn="just">
              <a:lnSpc>
                <a:spcPct val="107000"/>
              </a:lnSpc>
              <a:spcAft>
                <a:spcPts val="800"/>
              </a:spcAft>
            </a:pPr>
            <a:r>
              <a:rPr lang="es-CO" b="1" dirty="0">
                <a:solidFill>
                  <a:schemeClr val="accent6">
                    <a:lumMod val="50000"/>
                  </a:schemeClr>
                </a:solidFill>
                <a:latin typeface="Arial" panose="020B0604020202020204" pitchFamily="34" charset="0"/>
                <a:ea typeface="Times New Roman" panose="02020603050405020304" pitchFamily="18" charset="0"/>
                <a:cs typeface="Times New Roman" panose="02020603050405020304" pitchFamily="18" charset="0"/>
              </a:rPr>
              <a:t>Específicos:</a:t>
            </a:r>
            <a:endParaRPr lang="es-CO" dirty="0">
              <a:solidFill>
                <a:schemeClr val="accent6">
                  <a:lumMod val="50000"/>
                </a:schemeClr>
              </a:solidFill>
              <a:latin typeface="Calibri" panose="020F0502020204030204" pitchFamily="34" charset="0"/>
              <a:ea typeface="Times New Roman" panose="02020603050405020304" pitchFamily="18" charset="0"/>
              <a:cs typeface="Times New Roman" panose="02020603050405020304" pitchFamily="18" charset="0"/>
            </a:endParaRPr>
          </a:p>
          <a:p>
            <a:r>
              <a:rPr lang="es-ES" dirty="0"/>
              <a:t>Desarrollar software personalizado de alta calidad que resuelva problemas específicos de los clientes y mejore su eficiencia operativa.</a:t>
            </a:r>
          </a:p>
          <a:p>
            <a:r>
              <a:rPr lang="es-ES" dirty="0"/>
              <a:t/>
            </a:r>
            <a:br>
              <a:rPr lang="es-ES" dirty="0"/>
            </a:br>
            <a:r>
              <a:rPr lang="es-ES" dirty="0"/>
              <a:t>Mantener un enfoque constante en la innovación tecnológica, adoptando nuevas herramientas y metodologías para ofrecer soluciones a la vanguardia de la industria.</a:t>
            </a:r>
          </a:p>
          <a:p>
            <a:r>
              <a:rPr lang="es-ES" dirty="0"/>
              <a:t>Establecer relaciones sólidas y de confianza con nuestros clientes, brindando un servicio excepcional, soporte técnico continuo y actualizaciones regulares del software.</a:t>
            </a:r>
          </a:p>
          <a:p>
            <a:endParaRPr lang="es-CO" dirty="0">
              <a:latin typeface="Calibri" panose="020F0502020204030204" pitchFamily="34" charset="0"/>
              <a:ea typeface="Times New Roman" panose="02020603050405020304" pitchFamily="18" charset="0"/>
              <a:cs typeface="Times New Roman" panose="02020603050405020304" pitchFamily="18" charset="0"/>
            </a:endParaRPr>
          </a:p>
          <a:p>
            <a:endParaRPr lang="es-CO" dirty="0"/>
          </a:p>
        </p:txBody>
      </p:sp>
      <p:pic>
        <p:nvPicPr>
          <p:cNvPr id="5" name="4 Imagen"/>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67292" y="269590"/>
            <a:ext cx="1172308" cy="1172308"/>
          </a:xfrm>
          <a:prstGeom prst="rect">
            <a:avLst/>
          </a:prstGeom>
        </p:spPr>
      </p:pic>
    </p:spTree>
    <p:extLst>
      <p:ext uri="{BB962C8B-B14F-4D97-AF65-F5344CB8AC3E}">
        <p14:creationId xmlns:p14="http://schemas.microsoft.com/office/powerpoint/2010/main" val="332006404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Título"/>
          <p:cNvSpPr>
            <a:spLocks noGrp="1"/>
          </p:cNvSpPr>
          <p:nvPr>
            <p:ph type="title"/>
          </p:nvPr>
        </p:nvSpPr>
        <p:spPr/>
        <p:txBody>
          <a:bodyPr/>
          <a:lstStyle/>
          <a:p>
            <a:pPr algn="ctr"/>
            <a:r>
              <a:rPr lang="es-CO" dirty="0"/>
              <a:t>Marco Legal</a:t>
            </a:r>
          </a:p>
        </p:txBody>
      </p:sp>
      <p:sp>
        <p:nvSpPr>
          <p:cNvPr id="6" name="5 Marcador de contenido"/>
          <p:cNvSpPr>
            <a:spLocks noGrp="1"/>
          </p:cNvSpPr>
          <p:nvPr>
            <p:ph idx="1"/>
          </p:nvPr>
        </p:nvSpPr>
        <p:spPr/>
        <p:txBody>
          <a:bodyPr>
            <a:normAutofit fontScale="55000" lnSpcReduction="20000"/>
          </a:bodyPr>
          <a:lstStyle/>
          <a:p>
            <a:r>
              <a:rPr lang="es-ES" b="1" dirty="0"/>
              <a:t>Ley de Protección de Datos Personales (Ley 1581 de 2012):</a:t>
            </a:r>
            <a:r>
              <a:rPr lang="es-ES" dirty="0"/>
              <a:t> Esta ley establece las normas para la protección de datos personales en Colombia. Establece los principios, derechos y obligaciones relacionados con el tratamiento de datos personales, incluyendo la recolección, almacenamiento, uso, circulación y supresión de dichos datos.</a:t>
            </a:r>
          </a:p>
          <a:p>
            <a:r>
              <a:rPr lang="es-ES" b="1" dirty="0"/>
              <a:t>Reglamento de Protección de Datos Personales (Decreto 1377 de 2013):</a:t>
            </a:r>
            <a:r>
              <a:rPr lang="es-ES" dirty="0"/>
              <a:t> Este reglamento complementa la Ley 1581 de 2012 y establece disposiciones específicas para su aplicación. Define aspectos como los responsables del tratamiento de datos, los deberes de los titulares de la información, los procedimientos para el ejercicio de los derechos de los titulares, entre otros.</a:t>
            </a:r>
          </a:p>
          <a:p>
            <a:r>
              <a:rPr lang="es-ES" b="1" dirty="0"/>
              <a:t>Ley de Comercio Electrónico (Ley 527 de 1999):</a:t>
            </a:r>
            <a:r>
              <a:rPr lang="es-ES" dirty="0"/>
              <a:t> Esta ley regula los aspectos legales relacionados con el comercio electrónico en Colombia, incluyendo la validez jurídica de los contratos electrónicos, la firma digital, la responsabilidad de los prestadores de servicios en línea, entre otros.</a:t>
            </a:r>
          </a:p>
          <a:p>
            <a:r>
              <a:rPr lang="es-ES" b="1" dirty="0"/>
              <a:t>Ley de Propiedad Intelectual (Ley 23 de 1982):</a:t>
            </a:r>
            <a:r>
              <a:rPr lang="es-ES" dirty="0"/>
              <a:t> Esta ley protege los derechos de autor y otros derechos de propiedad intelectual en Colombia. Establece las normas para la protección de programas de computador (software) como obras protegidas por el derecho de autor.</a:t>
            </a:r>
          </a:p>
          <a:p>
            <a:r>
              <a:rPr lang="es-ES" b="1" dirty="0"/>
              <a:t>Normas Sectoriales:</a:t>
            </a:r>
            <a:r>
              <a:rPr lang="es-ES" dirty="0"/>
              <a:t> Dependiendo del sector en el que opere </a:t>
            </a:r>
            <a:r>
              <a:rPr lang="es-ES" dirty="0" err="1"/>
              <a:t>Codetrinity</a:t>
            </a:r>
            <a:r>
              <a:rPr lang="es-ES" dirty="0"/>
              <a:t> y el tipo de datos que maneje, puede estar sujeto a regulaciones específicas adicionales. Por ejemplo, si desarrolla software para el sector financiero, podría estar sujeto a regulaciones específicas emitidas por la Superintendencia Financiera de Colombia.</a:t>
            </a:r>
          </a:p>
          <a:p>
            <a:endParaRPr lang="es-CO" dirty="0"/>
          </a:p>
        </p:txBody>
      </p:sp>
      <p:pic>
        <p:nvPicPr>
          <p:cNvPr id="4" name="3 Imagen"/>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67292" y="269590"/>
            <a:ext cx="1172308" cy="1172308"/>
          </a:xfrm>
          <a:prstGeom prst="rect">
            <a:avLst/>
          </a:prstGeom>
        </p:spPr>
      </p:pic>
    </p:spTree>
    <p:extLst>
      <p:ext uri="{BB962C8B-B14F-4D97-AF65-F5344CB8AC3E}">
        <p14:creationId xmlns:p14="http://schemas.microsoft.com/office/powerpoint/2010/main" val="332427485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pPr algn="ctr"/>
            <a:r>
              <a:rPr lang="es-CO" dirty="0"/>
              <a:t>Marco Legal</a:t>
            </a:r>
          </a:p>
        </p:txBody>
      </p:sp>
      <p:sp>
        <p:nvSpPr>
          <p:cNvPr id="3" name="2 Marcador de contenido"/>
          <p:cNvSpPr>
            <a:spLocks noGrp="1"/>
          </p:cNvSpPr>
          <p:nvPr>
            <p:ph idx="1"/>
          </p:nvPr>
        </p:nvSpPr>
        <p:spPr/>
        <p:txBody>
          <a:bodyPr>
            <a:normAutofit fontScale="77500" lnSpcReduction="20000"/>
          </a:bodyPr>
          <a:lstStyle/>
          <a:p>
            <a:r>
              <a:rPr lang="es-ES" dirty="0"/>
              <a:t>Decreto 1360 de 2018: Este decreto regula aspectos relacionados con la protección de datos personales en el ámbito del sector público en Colombia. Establece disposiciones para garantizar la seguridad y confidencialidad de la información en las entidades del Estado y define lineamientos para el tratamiento de datos personales por parte de estas entidades.</a:t>
            </a:r>
          </a:p>
          <a:p>
            <a:r>
              <a:rPr lang="es-ES" dirty="0"/>
              <a:t>Ley 44 de 1993: Esta ley, también conocida como la "Ley de Software", establece normas sobre la protección de los derechos de autor y otros aspectos relacionados con el software en Colombia. Define el régimen legal de protección de los programas de computador (software) como obras protegidas por el derecho de autor y establece las reglas para su uso, distribución y reproducción.</a:t>
            </a:r>
            <a:endParaRPr lang="es-CO" dirty="0"/>
          </a:p>
        </p:txBody>
      </p:sp>
      <p:pic>
        <p:nvPicPr>
          <p:cNvPr id="4" name="3 Imagen"/>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67292" y="269590"/>
            <a:ext cx="1172308" cy="1172308"/>
          </a:xfrm>
          <a:prstGeom prst="rect">
            <a:avLst/>
          </a:prstGeom>
        </p:spPr>
      </p:pic>
    </p:spTree>
    <p:extLst>
      <p:ext uri="{BB962C8B-B14F-4D97-AF65-F5344CB8AC3E}">
        <p14:creationId xmlns:p14="http://schemas.microsoft.com/office/powerpoint/2010/main" val="168114283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CO" dirty="0"/>
              <a:t>Tecnologías y Lenguajes</a:t>
            </a:r>
          </a:p>
        </p:txBody>
      </p:sp>
      <p:pic>
        <p:nvPicPr>
          <p:cNvPr id="3" name="2 Imagen"/>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33495" y="1534661"/>
            <a:ext cx="1943100" cy="1828800"/>
          </a:xfrm>
          <a:prstGeom prst="rect">
            <a:avLst/>
          </a:prstGeom>
        </p:spPr>
      </p:pic>
      <p:pic>
        <p:nvPicPr>
          <p:cNvPr id="4" name="3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3742" y="3829985"/>
            <a:ext cx="1943100" cy="1828800"/>
          </a:xfrm>
          <a:prstGeom prst="rect">
            <a:avLst/>
          </a:prstGeom>
        </p:spPr>
      </p:pic>
      <p:pic>
        <p:nvPicPr>
          <p:cNvPr id="5" name="4 Imagen"/>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63742" y="1534661"/>
            <a:ext cx="1943100" cy="1828800"/>
          </a:xfrm>
          <a:prstGeom prst="rect">
            <a:avLst/>
          </a:prstGeom>
        </p:spPr>
      </p:pic>
      <p:pic>
        <p:nvPicPr>
          <p:cNvPr id="6" name="5 Imagen"/>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73753" y="1534660"/>
            <a:ext cx="2256457" cy="2122939"/>
          </a:xfrm>
          <a:prstGeom prst="rect">
            <a:avLst/>
          </a:prstGeom>
        </p:spPr>
      </p:pic>
      <p:pic>
        <p:nvPicPr>
          <p:cNvPr id="7" name="6 Imagen"/>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40128" y="3829985"/>
            <a:ext cx="2619375" cy="1743075"/>
          </a:xfrm>
          <a:prstGeom prst="rect">
            <a:avLst/>
          </a:prstGeom>
        </p:spPr>
      </p:pic>
      <p:pic>
        <p:nvPicPr>
          <p:cNvPr id="8" name="7 Imagen"/>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66243" y="3653408"/>
            <a:ext cx="3321197" cy="1919652"/>
          </a:xfrm>
          <a:prstGeom prst="rect">
            <a:avLst/>
          </a:prstGeom>
        </p:spPr>
      </p:pic>
      <p:pic>
        <p:nvPicPr>
          <p:cNvPr id="9" name="8 Imagen"/>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867292" y="269590"/>
            <a:ext cx="1172308" cy="1172308"/>
          </a:xfrm>
          <a:prstGeom prst="rect">
            <a:avLst/>
          </a:prstGeom>
        </p:spPr>
      </p:pic>
    </p:spTree>
    <p:extLst>
      <p:ext uri="{BB962C8B-B14F-4D97-AF65-F5344CB8AC3E}">
        <p14:creationId xmlns:p14="http://schemas.microsoft.com/office/powerpoint/2010/main" val="1803053345"/>
      </p:ext>
    </p:extLst>
  </p:cSld>
  <p:clrMapOvr>
    <a:masterClrMapping/>
  </p:clrMapOvr>
  <p:timing>
    <p:tnLst>
      <p:par>
        <p:cTn id="1" dur="indefinite" restart="never" nodeType="tmRoot"/>
      </p:par>
    </p:tnLst>
  </p:timing>
</p:sld>
</file>

<file path=ppt/theme/theme1.xml><?xml version="1.0" encoding="utf-8"?>
<a:theme xmlns:a="http://schemas.openxmlformats.org/drawingml/2006/main" name="MadridVTI">
  <a:themeElements>
    <a:clrScheme name="AnalogousFromRegularSeedRightStep">
      <a:dk1>
        <a:srgbClr val="000000"/>
      </a:dk1>
      <a:lt1>
        <a:srgbClr val="FFFFFF"/>
      </a:lt1>
      <a:dk2>
        <a:srgbClr val="1B3024"/>
      </a:dk2>
      <a:lt2>
        <a:srgbClr val="F3F0F3"/>
      </a:lt2>
      <a:accent1>
        <a:srgbClr val="59B447"/>
      </a:accent1>
      <a:accent2>
        <a:srgbClr val="3BB158"/>
      </a:accent2>
      <a:accent3>
        <a:srgbClr val="46B28E"/>
      </a:accent3>
      <a:accent4>
        <a:srgbClr val="3BA7B1"/>
      </a:accent4>
      <a:accent5>
        <a:srgbClr val="4D88C3"/>
      </a:accent5>
      <a:accent6>
        <a:srgbClr val="454EB5"/>
      </a:accent6>
      <a:hlink>
        <a:srgbClr val="AA3FBF"/>
      </a:hlink>
      <a:folHlink>
        <a:srgbClr val="7F7F7F"/>
      </a:folHlink>
    </a:clrScheme>
    <a:fontScheme name="Madrid">
      <a:majorFont>
        <a:latin typeface="Seaford Display"/>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MadridVTI" id="{5F675924-ADDD-6B4C-A2D4-69150D1F0C16}" vid="{BEA84270-19BD-7342-8ABF-EFF1668AF117}"/>
    </a:ext>
  </a:extLst>
</a:theme>
</file>

<file path=ppt/theme/theme2.xml><?xml version="1.0" encoding="utf-8"?>
<a:theme xmlns:a="http://schemas.openxmlformats.org/drawingml/2006/main" name="UCundinamarca_verde v2">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UCundinamarca_verde v2" id="{FC1D868D-A11C-DF4A-8AE0-595E2F74C4AE}" vid="{716796E8-4F55-3F4B-958B-F681D9AC19F2}"/>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82DC141B7DDCFF4093106A23B2D22D7B" ma:contentTypeVersion="13" ma:contentTypeDescription="Create a new document." ma:contentTypeScope="" ma:versionID="a875073c481db37d2e78b611a9d543d8">
  <xsd:schema xmlns:xsd="http://www.w3.org/2001/XMLSchema" xmlns:xs="http://www.w3.org/2001/XMLSchema" xmlns:p="http://schemas.microsoft.com/office/2006/metadata/properties" xmlns:ns3="96b972e0-10f8-4206-a3ec-fddca9b01155" xmlns:ns4="a0440620-242c-4c66-83bf-2d21ef1f626b" targetNamespace="http://schemas.microsoft.com/office/2006/metadata/properties" ma:root="true" ma:fieldsID="a5ea9f86cbdc237553f4cc1c5c099d54" ns3:_="" ns4:_="">
    <xsd:import namespace="96b972e0-10f8-4206-a3ec-fddca9b01155"/>
    <xsd:import namespace="a0440620-242c-4c66-83bf-2d21ef1f626b"/>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GenerationTime" minOccurs="0"/>
                <xsd:element ref="ns3:MediaServiceEventHashCode" minOccurs="0"/>
                <xsd:element ref="ns3:MediaServiceOCR" minOccurs="0"/>
                <xsd:element ref="ns3:MediaServiceAutoKeyPoints" minOccurs="0"/>
                <xsd:element ref="ns3:MediaServiceKeyPoints" minOccurs="0"/>
                <xsd:element ref="ns3:MediaServiceDateTaken"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6b972e0-10f8-4206-a3ec-fddca9b0115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a0440620-242c-4c66-83bf-2d21ef1f626b"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6E28122-5E70-4074-9FA1-C4B62372B416}">
  <ds:schemaRefs>
    <ds:schemaRef ds:uri="http://schemas.microsoft.com/sharepoint/v3/contenttype/forms"/>
  </ds:schemaRefs>
</ds:datastoreItem>
</file>

<file path=customXml/itemProps2.xml><?xml version="1.0" encoding="utf-8"?>
<ds:datastoreItem xmlns:ds="http://schemas.openxmlformats.org/officeDocument/2006/customXml" ds:itemID="{4BC6569C-9831-43A4-B0F6-54C3C91C2DB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6b972e0-10f8-4206-a3ec-fddca9b01155"/>
    <ds:schemaRef ds:uri="a0440620-242c-4c66-83bf-2d21ef1f626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4879998C-8617-444F-B2CA-1FAD73EB9E36}">
  <ds:schemaRefs>
    <ds:schemaRef ds:uri="http://schemas.microsoft.com/office/2006/documentManagement/types"/>
    <ds:schemaRef ds:uri="http://schemas.microsoft.com/office/infopath/2007/PartnerControls"/>
    <ds:schemaRef ds:uri="a0440620-242c-4c66-83bf-2d21ef1f626b"/>
    <ds:schemaRef ds:uri="http://purl.org/dc/elements/1.1/"/>
    <ds:schemaRef ds:uri="http://schemas.microsoft.com/office/2006/metadata/properties"/>
    <ds:schemaRef ds:uri="96b972e0-10f8-4206-a3ec-fddca9b01155"/>
    <ds:schemaRef ds:uri="http://purl.org/dc/terms/"/>
    <ds:schemaRef ds:uri="http://schemas.openxmlformats.org/package/2006/metadata/core-propertie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otalTime>507</TotalTime>
  <Words>937</Words>
  <Application>Microsoft Office PowerPoint</Application>
  <PresentationFormat>Personalizado</PresentationFormat>
  <Paragraphs>55</Paragraphs>
  <Slides>17</Slides>
  <Notes>0</Notes>
  <HiddenSlides>0</HiddenSlides>
  <MMClips>0</MMClips>
  <ScaleCrop>false</ScaleCrop>
  <HeadingPairs>
    <vt:vector size="4" baseType="variant">
      <vt:variant>
        <vt:lpstr>Tema</vt:lpstr>
      </vt:variant>
      <vt:variant>
        <vt:i4>2</vt:i4>
      </vt:variant>
      <vt:variant>
        <vt:lpstr>Títulos de diapositiva</vt:lpstr>
      </vt:variant>
      <vt:variant>
        <vt:i4>17</vt:i4>
      </vt:variant>
    </vt:vector>
  </HeadingPairs>
  <TitlesOfParts>
    <vt:vector size="19" baseType="lpstr">
      <vt:lpstr>MadridVTI</vt:lpstr>
      <vt:lpstr>UCundinamarca_verde v2</vt:lpstr>
      <vt:lpstr>Code Triniity</vt:lpstr>
      <vt:lpstr>Code Triniity</vt:lpstr>
      <vt:lpstr>Misión</vt:lpstr>
      <vt:lpstr>Visión</vt:lpstr>
      <vt:lpstr>IDENTIFICACION DEL PROBLEMA</vt:lpstr>
      <vt:lpstr>Objetivo General y Específicos</vt:lpstr>
      <vt:lpstr>Marco Legal</vt:lpstr>
      <vt:lpstr>Marco Legal</vt:lpstr>
      <vt:lpstr>Tecnologías y Lenguajes</vt:lpstr>
      <vt:lpstr>JUSTIFICACION</vt:lpstr>
      <vt:lpstr>BENEFICIOS </vt:lpstr>
      <vt:lpstr>Nuestros Clientes</vt:lpstr>
      <vt:lpstr>Presentación de PowerPoint</vt:lpstr>
      <vt:lpstr>charlesbarbershopping.com</vt:lpstr>
      <vt:lpstr>Aplicación Web </vt:lpstr>
      <vt:lpstr>Aplicación Final </vt:lpstr>
      <vt:lpstr>CONCLUSIONES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PETS HEALTH</dc:title>
  <dc:creator>WILLIAM ENRIQUE MARTINEZ GOMEZ</dc:creator>
  <cp:lastModifiedBy>admin</cp:lastModifiedBy>
  <cp:revision>20</cp:revision>
  <dcterms:created xsi:type="dcterms:W3CDTF">2022-05-25T21:33:24Z</dcterms:created>
  <dcterms:modified xsi:type="dcterms:W3CDTF">2024-05-09T22:45:57Z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0x01010082DC141B7DDCFF4093106A23B2D22D7B</vt:lpwstr>
  </property>
</Properties>
</file>